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7" r:id="rId3"/>
  </p:sldMasterIdLst>
  <p:notesMasterIdLst>
    <p:notesMasterId r:id="rId12"/>
  </p:notesMasterIdLst>
  <p:sldIdLst>
    <p:sldId id="271" r:id="rId4"/>
    <p:sldId id="2353" r:id="rId5"/>
    <p:sldId id="2352" r:id="rId6"/>
    <p:sldId id="266" r:id="rId7"/>
    <p:sldId id="270" r:id="rId8"/>
    <p:sldId id="2351" r:id="rId9"/>
    <p:sldId id="269" r:id="rId10"/>
    <p:sldId id="278" r:id="rId11"/>
  </p:sldIdLst>
  <p:sldSz cx="12192000" cy="6858000"/>
  <p:notesSz cx="7010400" cy="9296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Bookman Old Style" panose="02050604050505020204" pitchFamily="18" charset="0"/>
      <p:regular r:id="rId21"/>
      <p:bold r:id="rId22"/>
      <p:italic r:id="rId23"/>
      <p:boldItalic r:id="rId24"/>
    </p:embeddedFont>
    <p:embeddedFont>
      <p:font typeface="Open Sans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WksBhEMYS3pkRLgoTphCHM2mM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4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2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31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Paul\Documents\Saber\Marketing\Models_simplified\Multi-tranche%20Model_25-yr.xlsm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920277336146685"/>
          <c:y val="0.16184874680370454"/>
          <c:w val="0.41112257902223109"/>
          <c:h val="0.60454190635496985"/>
        </c:manualLayout>
      </c:layout>
      <c:pieChart>
        <c:varyColors val="1"/>
        <c:ser>
          <c:idx val="0"/>
          <c:order val="0"/>
          <c:tx>
            <c:v>Savings by Source (%)</c:v>
          </c:tx>
          <c:dPt>
            <c:idx val="0"/>
            <c:bubble3D val="0"/>
            <c:spPr>
              <a:solidFill>
                <a:srgbClr val="ED42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B8-2F45-88DE-24BF70346F9C}"/>
              </c:ext>
            </c:extLst>
          </c:dPt>
          <c:dPt>
            <c:idx val="1"/>
            <c:bubble3D val="0"/>
            <c:spPr>
              <a:solidFill>
                <a:srgbClr val="8BC2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B8-2F45-88DE-24BF70346F9C}"/>
              </c:ext>
            </c:extLst>
          </c:dPt>
          <c:dPt>
            <c:idx val="2"/>
            <c:bubble3D val="0"/>
            <c:spPr>
              <a:solidFill>
                <a:srgbClr val="237A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B8-2F45-88DE-24BF70346F9C}"/>
              </c:ext>
            </c:extLst>
          </c:dPt>
          <c:dPt>
            <c:idx val="3"/>
            <c:bubble3D val="0"/>
            <c:spPr>
              <a:solidFill>
                <a:sysClr val="window" lastClr="FFFFFF">
                  <a:lumMod val="6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B8-2F45-88DE-24BF70346F9C}"/>
              </c:ext>
            </c:extLst>
          </c:dPt>
          <c:dPt>
            <c:idx val="4"/>
            <c:bubble3D val="0"/>
            <c:spPr>
              <a:solidFill>
                <a:srgbClr val="54BE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BB8-2F45-88DE-24BF70346F9C}"/>
              </c:ext>
            </c:extLst>
          </c:dPt>
          <c:dLbls>
            <c:dLbl>
              <c:idx val="0"/>
              <c:layout>
                <c:manualLayout>
                  <c:x val="7.7759353284087646E-2"/>
                  <c:y val="0.19016216709286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1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 i="1" baseline="0" dirty="0">
                        <a:solidFill>
                          <a:schemeClr val="tx1"/>
                        </a:solidFill>
                        <a:latin typeface="+mn-lt"/>
                      </a:rPr>
                      <a:t>No Income Taxes On Required Revenues</a:t>
                    </a:r>
                  </a:p>
                  <a:p>
                    <a:pPr>
                      <a:defRPr sz="2400" b="1" i="1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9A8778-87B4-4F32-ADB0-A456E4792BD9}" type="PERCENTAGE">
                      <a:rPr lang="en-US" sz="2400" b="1" i="1" baseline="0">
                        <a:solidFill>
                          <a:schemeClr val="tx1"/>
                        </a:solidFill>
                        <a:latin typeface="+mn-lt"/>
                      </a:rPr>
                      <a:pPr>
                        <a:defRPr sz="2400" b="1" i="1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701986012767721"/>
                      <c:h val="0.36813918226850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BB8-2F45-88DE-24BF70346F9C}"/>
                </c:ext>
              </c:extLst>
            </c:dLbl>
            <c:dLbl>
              <c:idx val="1"/>
              <c:layout>
                <c:manualLayout>
                  <c:x val="2.3819479778488528E-2"/>
                  <c:y val="5.10332812891902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1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 i="1" dirty="0">
                        <a:solidFill>
                          <a:schemeClr val="tx1"/>
                        </a:solidFill>
                        <a:latin typeface="+mn-lt"/>
                      </a:rPr>
                      <a:t>Lower Revenue Based Fees</a:t>
                    </a:r>
                    <a:r>
                      <a:rPr lang="en-US" sz="2400" b="1" i="1" baseline="0" dirty="0">
                        <a:solidFill>
                          <a:schemeClr val="tx1"/>
                        </a:solidFill>
                        <a:latin typeface="+mn-lt"/>
                      </a:rPr>
                      <a:t>
</a:t>
                    </a:r>
                    <a:fld id="{5C04423A-73CE-43D0-B9A7-A0B0DADC79C9}" type="PERCENTAGE">
                      <a:rPr lang="en-US" sz="2400" b="1" i="1" baseline="0">
                        <a:solidFill>
                          <a:schemeClr val="tx1"/>
                        </a:solidFill>
                        <a:latin typeface="+mn-lt"/>
                      </a:rPr>
                      <a:pPr>
                        <a:defRPr sz="2400" b="1" i="1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2400" b="1" i="1" baseline="0" dirty="0">
                      <a:solidFill>
                        <a:schemeClr val="tx1"/>
                      </a:solidFill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620595374469434"/>
                      <c:h val="0.249822885496000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BB8-2F45-88DE-24BF70346F9C}"/>
                </c:ext>
              </c:extLst>
            </c:dLbl>
            <c:dLbl>
              <c:idx val="2"/>
              <c:layout>
                <c:manualLayout>
                  <c:x val="-6.7212941913732421E-2"/>
                  <c:y val="-0.1381740361971789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1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 i="1" baseline="0" dirty="0">
                        <a:solidFill>
                          <a:schemeClr val="tx1"/>
                        </a:solidFill>
                        <a:latin typeface="+mn-lt"/>
                      </a:rPr>
                      <a:t>Eliminate Utility Equity Costs</a:t>
                    </a:r>
                  </a:p>
                  <a:p>
                    <a:pPr>
                      <a:defRPr sz="2400" b="1" i="1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4B538AA-EE11-44A0-8B1B-5D7B19572EDC}" type="PERCENTAGE">
                      <a:rPr lang="en-US" sz="2400" b="1" i="1">
                        <a:solidFill>
                          <a:schemeClr val="tx1"/>
                        </a:solidFill>
                        <a:latin typeface="+mn-lt"/>
                      </a:rPr>
                      <a:pPr>
                        <a:defRPr sz="2400" b="1" i="1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688030791064526"/>
                      <c:h val="0.217691315277435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BB8-2F45-88DE-24BF70346F9C}"/>
                </c:ext>
              </c:extLst>
            </c:dLbl>
            <c:dLbl>
              <c:idx val="3"/>
              <c:layout>
                <c:manualLayout>
                  <c:x val="-6.5709852688104586E-2"/>
                  <c:y val="7.9447185617237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1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 i="1" dirty="0">
                        <a:solidFill>
                          <a:schemeClr val="tx1"/>
                        </a:solidFill>
                        <a:latin typeface="+mn-lt"/>
                      </a:rPr>
                      <a:t>Lower Interest Expense</a:t>
                    </a:r>
                  </a:p>
                  <a:p>
                    <a:pPr>
                      <a:defRPr sz="2400" b="1" i="1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 i="1" dirty="0">
                        <a:solidFill>
                          <a:schemeClr val="tx1"/>
                        </a:solidFill>
                        <a:latin typeface="+mn-lt"/>
                      </a:rPr>
                      <a:t>2%</a:t>
                    </a:r>
                    <a:endParaRPr lang="en-US" sz="2400" b="1" i="1" dirty="0">
                      <a:solidFill>
                        <a:schemeClr val="tx1"/>
                      </a:solidFill>
                      <a:latin typeface="Bookman Old Style" panose="020506040505050202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698938396515254"/>
                      <c:h val="0.229579471089217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BB8-2F45-88DE-24BF70346F9C}"/>
                </c:ext>
              </c:extLst>
            </c:dLbl>
            <c:dLbl>
              <c:idx val="4"/>
              <c:layout>
                <c:manualLayout>
                  <c:x val="0.45465027151260551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1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 i="1" baseline="0" dirty="0">
                        <a:solidFill>
                          <a:schemeClr val="tx1"/>
                        </a:solidFill>
                        <a:latin typeface="+mn-lt"/>
                      </a:rPr>
                      <a:t>Level Revenue Requirements Over 25 years </a:t>
                    </a:r>
                  </a:p>
                  <a:p>
                    <a:pPr>
                      <a:defRPr sz="2400" b="1" i="1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 i="1" baseline="0" dirty="0">
                        <a:solidFill>
                          <a:schemeClr val="tx1"/>
                        </a:solidFill>
                        <a:latin typeface="+mn-lt"/>
                      </a:rPr>
                      <a:t>9%</a:t>
                    </a:r>
                    <a:endParaRPr lang="en-US" sz="2400" b="1" i="1" dirty="0">
                      <a:solidFill>
                        <a:schemeClr val="tx1"/>
                      </a:solidFill>
                      <a:latin typeface="Bookman Old Style" panose="020506040505050202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>
                  <a:softEdge rad="0"/>
                </a:effectLst>
              </c:sp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801965009826395"/>
                      <c:h val="0.193385877278575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BB8-2F45-88DE-24BF70346F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'Exh K-Source of Savings'!$P$6:$P$10</c:f>
              <c:numCache>
                <c:formatCode>0%</c:formatCode>
                <c:ptCount val="5"/>
                <c:pt idx="0">
                  <c:v>0.33497807527489315</c:v>
                </c:pt>
                <c:pt idx="1">
                  <c:v>9.4371297534947985E-3</c:v>
                </c:pt>
                <c:pt idx="2">
                  <c:v>0.54678172062580799</c:v>
                </c:pt>
                <c:pt idx="3">
                  <c:v>1.3153362537294275E-2</c:v>
                </c:pt>
                <c:pt idx="4">
                  <c:v>9.5649711808509758E-2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'Exh K-Source of Savings'!$L$6:$L$10</c15:sqref>
                        </c15:formulaRef>
                      </c:ext>
                    </c:extLst>
                    <c:strCache>
                      <c:ptCount val="5"/>
                      <c:pt idx="0">
                        <c:v>No income taxes</c:v>
                      </c:pt>
                      <c:pt idx="1">
                        <c:v>Lower revenue-based fees</c:v>
                      </c:pt>
                      <c:pt idx="2">
                        <c:v>No expensive equity</c:v>
                      </c:pt>
                      <c:pt idx="3">
                        <c:v>RRB less than Corp Debt</c:v>
                      </c:pt>
                      <c:pt idx="4">
                        <c:v>Level rev. req. over 25 yrs.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A-CBB8-2F45-88DE-24BF70346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0.00975</cdr:x>
      <cdr:y>0.872</cdr:y>
    </cdr:from>
    <cdr:to>
      <cdr:x>0.99946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F62ED96-40B2-4CB7-ADE8-1CCF6149AA5D}"/>
            </a:ext>
          </a:extLst>
        </cdr:cNvPr>
        <cdr:cNvSpPr txBox="1"/>
      </cdr:nvSpPr>
      <cdr:spPr>
        <a:xfrm xmlns:a="http://schemas.openxmlformats.org/drawingml/2006/main">
          <a:off x="94807" y="5504221"/>
          <a:ext cx="9623850" cy="8079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chemeClr val="tx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(*)  Savings net of issuance costs. 15-Year Weighted Average Life of Bond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9873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1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0763" y="720725"/>
            <a:ext cx="5278437" cy="2968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r>
              <a:rPr lang="en-US" dirty="0"/>
              <a:t>Have securitized utility debt produced significant NPV savings for ratepayers compared to the traditional mix of utility debt and equity?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E6FC7F-9366-4204-8DC6-B163E1A4FFE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itchFamily="34" charset="0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5B438-2C11-754A-B040-DF64370C968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A9ED1B-6C36-6E41-AC0E-9AEDEE7523C2}" type="datetime1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11/12/2020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768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1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Is there a large supply of AAA-rated securitized utility debt available to investors?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D26AF6-825E-4BB0-BCAD-4186CFD470C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4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0" descr="GEM_ppt_slide_Cover20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400" y="-14288"/>
            <a:ext cx="12242800" cy="68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0"/>
          <p:cNvSpPr/>
          <p:nvPr/>
        </p:nvSpPr>
        <p:spPr>
          <a:xfrm>
            <a:off x="1320800" y="1981200"/>
            <a:ext cx="9855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0"/>
          <p:cNvSpPr/>
          <p:nvPr/>
        </p:nvSpPr>
        <p:spPr>
          <a:xfrm>
            <a:off x="1320800" y="3200400"/>
            <a:ext cx="985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Click to edit Master subtitle style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9"/>
          <p:cNvSpPr txBox="1">
            <a:spLocks noGrp="1"/>
          </p:cNvSpPr>
          <p:nvPr>
            <p:ph type="title"/>
          </p:nvPr>
        </p:nvSpPr>
        <p:spPr>
          <a:xfrm>
            <a:off x="406400" y="304800"/>
            <a:ext cx="11176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9"/>
          <p:cNvSpPr txBox="1">
            <a:spLocks noGrp="1"/>
          </p:cNvSpPr>
          <p:nvPr>
            <p:ph type="body" idx="1"/>
          </p:nvPr>
        </p:nvSpPr>
        <p:spPr>
          <a:xfrm rot="5400000">
            <a:off x="3746500" y="-2273300"/>
            <a:ext cx="4495800" cy="1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0"/>
          <p:cNvSpPr txBox="1">
            <a:spLocks noGrp="1"/>
          </p:cNvSpPr>
          <p:nvPr>
            <p:ph type="title"/>
          </p:nvPr>
        </p:nvSpPr>
        <p:spPr>
          <a:xfrm rot="5400000">
            <a:off x="7556500" y="1536700"/>
            <a:ext cx="5257800" cy="2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body" idx="1"/>
          </p:nvPr>
        </p:nvSpPr>
        <p:spPr>
          <a:xfrm rot="5400000">
            <a:off x="1866900" y="-1155700"/>
            <a:ext cx="5257800" cy="8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body" idx="1"/>
          </p:nvPr>
        </p:nvSpPr>
        <p:spPr>
          <a:xfrm>
            <a:off x="624418" y="836614"/>
            <a:ext cx="10943167" cy="532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ftr" idx="11"/>
          </p:nvPr>
        </p:nvSpPr>
        <p:spPr>
          <a:xfrm>
            <a:off x="2438400" y="6410324"/>
            <a:ext cx="8746307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4994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body" idx="1"/>
          </p:nvPr>
        </p:nvSpPr>
        <p:spPr>
          <a:xfrm>
            <a:off x="624418" y="836614"/>
            <a:ext cx="10943167" cy="532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ftr" idx="11"/>
          </p:nvPr>
        </p:nvSpPr>
        <p:spPr>
          <a:xfrm>
            <a:off x="2438400" y="6410324"/>
            <a:ext cx="8746307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1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2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2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4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4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4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4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2" name="Google Shape;102;p44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44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44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4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5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1" name="Google Shape;111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2" name="Google Shape;112;p4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406400" y="304800"/>
            <a:ext cx="11176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406400" y="1066800"/>
            <a:ext cx="11176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6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9" name="Google Shape;119;p4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4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8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8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4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12056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1894649"/>
            <a:ext cx="4293704" cy="188222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203096" y="1894649"/>
            <a:ext cx="3988904" cy="188222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4294188" y="1894097"/>
            <a:ext cx="3908425" cy="1882775"/>
          </a:xfrm>
          <a:solidFill>
            <a:schemeClr val="accent6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41493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173356"/>
            <a:ext cx="12192000" cy="3273977"/>
          </a:xfrm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8928694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31566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pti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213768" y="1338815"/>
            <a:ext cx="7764463" cy="1258611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41583556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7370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02747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2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3386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los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1004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7623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2080176"/>
            <a:ext cx="12192000" cy="31146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3230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54156" y="1801879"/>
            <a:ext cx="4916558" cy="377728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407426" y="1801879"/>
            <a:ext cx="4916558" cy="377728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200" y="40184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30746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801879"/>
            <a:ext cx="6149008" cy="27568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178824" y="1801879"/>
            <a:ext cx="6013176" cy="27568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200" y="40184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38200" y="867190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87356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38200" y="1855303"/>
            <a:ext cx="3362739" cy="299498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414630" y="1855302"/>
            <a:ext cx="3362739" cy="299498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991061" y="1855302"/>
            <a:ext cx="3362739" cy="299498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904504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x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38200" y="1775655"/>
            <a:ext cx="3362739" cy="155064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414630" y="1775654"/>
            <a:ext cx="3362739" cy="155064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991061" y="1775654"/>
            <a:ext cx="3362739" cy="155064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8200" y="4061655"/>
            <a:ext cx="3362739" cy="155064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414630" y="4061654"/>
            <a:ext cx="3362739" cy="155064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7991061" y="4061654"/>
            <a:ext cx="3362739" cy="155064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25090264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x Column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38201" y="1775655"/>
            <a:ext cx="1414670" cy="155064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414631" y="1775654"/>
            <a:ext cx="1414670" cy="155064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991062" y="1775654"/>
            <a:ext cx="1414670" cy="155064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8201" y="4061655"/>
            <a:ext cx="1414670" cy="155064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414631" y="4061654"/>
            <a:ext cx="1414670" cy="155064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7991062" y="4061654"/>
            <a:ext cx="1414670" cy="155064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9803412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2" y="4562856"/>
            <a:ext cx="2441448" cy="2295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8" y="4562856"/>
            <a:ext cx="2441448" cy="2295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801136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>
            <a:spLocks noGrp="1"/>
          </p:cNvSpPr>
          <p:nvPr>
            <p:ph type="title"/>
          </p:nvPr>
        </p:nvSpPr>
        <p:spPr>
          <a:xfrm>
            <a:off x="406400" y="304800"/>
            <a:ext cx="11176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body" idx="1"/>
          </p:nvPr>
        </p:nvSpPr>
        <p:spPr>
          <a:xfrm>
            <a:off x="406400" y="1066800"/>
            <a:ext cx="5486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body" idx="2"/>
          </p:nvPr>
        </p:nvSpPr>
        <p:spPr>
          <a:xfrm>
            <a:off x="6096000" y="1066800"/>
            <a:ext cx="5486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4 images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215643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igh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8288" y="0"/>
            <a:ext cx="3063240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30728" y="0"/>
            <a:ext cx="3063240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79744" y="0"/>
            <a:ext cx="3063240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28760" y="0"/>
            <a:ext cx="3063240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-18288" y="3438144"/>
            <a:ext cx="3063240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030728" y="3438144"/>
            <a:ext cx="3063240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079744" y="3438144"/>
            <a:ext cx="3063240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28760" y="3438144"/>
            <a:ext cx="3063240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362302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ight images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8288" y="0"/>
            <a:ext cx="3063240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79744" y="0"/>
            <a:ext cx="3063240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030728" y="3438144"/>
            <a:ext cx="3063240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28760" y="3438144"/>
            <a:ext cx="3063240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323880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336854" y="1749287"/>
            <a:ext cx="2520000" cy="25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4626599" y="1749287"/>
            <a:ext cx="2520000" cy="25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7916344" y="1749287"/>
            <a:ext cx="2520000" cy="25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2284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829850" y="2054087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3632685" y="2054087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6435520" y="2054087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9238355" y="2054087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95794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829850" y="2054087"/>
            <a:ext cx="2160000" cy="2160000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3632685" y="2054087"/>
            <a:ext cx="2160000" cy="2160000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6435520" y="2054087"/>
            <a:ext cx="2160000" cy="2160000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9238355" y="2054087"/>
            <a:ext cx="2160000" cy="2160000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38200" y="867190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4073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4 bo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5513628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4 round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78364" y="2027444"/>
            <a:ext cx="1377880" cy="15506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678364" y="3768654"/>
            <a:ext cx="1377880" cy="15506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222242" y="2027444"/>
            <a:ext cx="1377880" cy="15506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222242" y="3768654"/>
            <a:ext cx="1377880" cy="15506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42000743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4 round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 userDrawn="1"/>
        </p:nvSpPr>
        <p:spPr bwMode="auto">
          <a:xfrm>
            <a:off x="2371725" y="2027238"/>
            <a:ext cx="53975" cy="15509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auto">
          <a:xfrm>
            <a:off x="2355850" y="3768725"/>
            <a:ext cx="52388" cy="15509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7732713" y="2027238"/>
            <a:ext cx="52387" cy="15509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7732713" y="3768725"/>
            <a:ext cx="52387" cy="1550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838200" y="2027444"/>
            <a:ext cx="1377880" cy="15506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838200" y="3768654"/>
            <a:ext cx="1377880" cy="15506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95737" y="2027444"/>
            <a:ext cx="1377880" cy="15506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95737" y="3768654"/>
            <a:ext cx="1377880" cy="15506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5919613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4 circ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4288668" y="2054088"/>
            <a:ext cx="1620000" cy="16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4288668" y="3803611"/>
            <a:ext cx="1620000" cy="16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6090965" y="2054088"/>
            <a:ext cx="1620000" cy="16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6090965" y="3803611"/>
            <a:ext cx="1620000" cy="16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92240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2 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200" y="2063889"/>
            <a:ext cx="2352260" cy="35356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1770" y="2063889"/>
            <a:ext cx="2352260" cy="35356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91507" y="2063889"/>
            <a:ext cx="2479811" cy="35356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21588" y="2063889"/>
            <a:ext cx="2479811" cy="35356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11121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one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0965" y="1984376"/>
            <a:ext cx="5165035" cy="3535680"/>
          </a:xfrm>
          <a:prstGeom prst="rect">
            <a:avLst/>
          </a:prstGeo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36466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38200" y="1881810"/>
            <a:ext cx="3220278" cy="22131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485861" y="1881810"/>
            <a:ext cx="3220278" cy="22131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3522" y="1881810"/>
            <a:ext cx="3220278" cy="22131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22174099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240668" y="1457740"/>
            <a:ext cx="1620000" cy="16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3786233" y="1457740"/>
            <a:ext cx="1620000" cy="16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9029763" y="1457740"/>
            <a:ext cx="1620000" cy="16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6407998" y="1457740"/>
            <a:ext cx="1620000" cy="16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1240668" y="3717241"/>
            <a:ext cx="1620000" cy="16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3786233" y="3717241"/>
            <a:ext cx="1620000" cy="16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 noChangeAspect="1"/>
          </p:cNvSpPr>
          <p:nvPr>
            <p:ph type="pic" sz="quarter" idx="16"/>
          </p:nvPr>
        </p:nvSpPr>
        <p:spPr>
          <a:xfrm>
            <a:off x="9029763" y="3717241"/>
            <a:ext cx="1620000" cy="16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6407998" y="3717241"/>
            <a:ext cx="1620000" cy="162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61131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8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240668" y="1457740"/>
            <a:ext cx="1800000" cy="1800000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3786233" y="1457740"/>
            <a:ext cx="1800000" cy="1800000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9029763" y="1457740"/>
            <a:ext cx="1800000" cy="1800000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6407998" y="1457740"/>
            <a:ext cx="1800000" cy="1800000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1240668" y="3770249"/>
            <a:ext cx="1800000" cy="1800000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3786233" y="3770249"/>
            <a:ext cx="1800000" cy="1800000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 noChangeAspect="1"/>
          </p:cNvSpPr>
          <p:nvPr>
            <p:ph type="pic" sz="quarter" idx="16"/>
          </p:nvPr>
        </p:nvSpPr>
        <p:spPr>
          <a:xfrm>
            <a:off x="9029763" y="3770249"/>
            <a:ext cx="1800000" cy="1800000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6407998" y="3770249"/>
            <a:ext cx="1800000" cy="1800000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5878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box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23" name="Content Placeholder 13"/>
          <p:cNvSpPr>
            <a:spLocks noGrp="1"/>
          </p:cNvSpPr>
          <p:nvPr>
            <p:ph sz="quarter" idx="19"/>
          </p:nvPr>
        </p:nvSpPr>
        <p:spPr>
          <a:xfrm>
            <a:off x="914400" y="3055281"/>
            <a:ext cx="2441448" cy="2988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/>
          </p:nvPr>
        </p:nvSpPr>
        <p:spPr>
          <a:xfrm>
            <a:off x="3554984" y="3055281"/>
            <a:ext cx="2441448" cy="2988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13"/>
          <p:cNvSpPr>
            <a:spLocks noGrp="1"/>
          </p:cNvSpPr>
          <p:nvPr>
            <p:ph sz="quarter" idx="21"/>
          </p:nvPr>
        </p:nvSpPr>
        <p:spPr>
          <a:xfrm>
            <a:off x="6195568" y="3055281"/>
            <a:ext cx="2441448" cy="2988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/>
          </p:nvPr>
        </p:nvSpPr>
        <p:spPr>
          <a:xfrm>
            <a:off x="8836152" y="3055281"/>
            <a:ext cx="2441448" cy="2988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914401" y="1722646"/>
            <a:ext cx="2441448" cy="11935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554984" y="1722646"/>
            <a:ext cx="2441448" cy="11935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6195568" y="1722646"/>
            <a:ext cx="2441448" cy="11935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8836152" y="1722646"/>
            <a:ext cx="2441448" cy="11935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8189101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 six image box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852523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ver color">
    <p:bg>
      <p:bgPr>
        <a:solidFill>
          <a:srgbClr val="ED4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2405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90" y="1060366"/>
            <a:ext cx="11480800" cy="5257800"/>
          </a:xfrm>
        </p:spPr>
        <p:txBody>
          <a:bodyPr/>
          <a:lstStyle>
            <a:lvl1pPr marL="609616" indent="-609616">
              <a:spcBef>
                <a:spcPts val="1600"/>
              </a:spcBef>
              <a:buSzPct val="100000"/>
              <a:buFont typeface="Wingdings" pitchFamily="2" charset="2"/>
              <a:buChar char="§"/>
              <a:defRPr sz="2800">
                <a:latin typeface="+mj-lt"/>
              </a:defRPr>
            </a:lvl1pPr>
            <a:lvl2pPr marL="990625" indent="-381010">
              <a:buFont typeface="Wingdings" pitchFamily="2" charset="2"/>
              <a:buChar char="ü"/>
              <a:defRPr sz="28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B17873-F013-9E44-98F1-557A3C054686}"/>
              </a:ext>
            </a:extLst>
          </p:cNvPr>
          <p:cNvSpPr/>
          <p:nvPr userDrawn="1"/>
        </p:nvSpPr>
        <p:spPr>
          <a:xfrm>
            <a:off x="-12880" y="0"/>
            <a:ext cx="12194847" cy="244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476FD9-30DA-474B-A4EB-893963ECEC13}"/>
              </a:ext>
            </a:extLst>
          </p:cNvPr>
          <p:cNvSpPr/>
          <p:nvPr userDrawn="1"/>
        </p:nvSpPr>
        <p:spPr>
          <a:xfrm>
            <a:off x="0" y="6617715"/>
            <a:ext cx="12192000" cy="244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927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600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5"/>
          <p:cNvSpPr txBox="1">
            <a:spLocks noGrp="1"/>
          </p:cNvSpPr>
          <p:nvPr>
            <p:ph type="title"/>
          </p:nvPr>
        </p:nvSpPr>
        <p:spPr>
          <a:xfrm>
            <a:off x="406400" y="304800"/>
            <a:ext cx="11176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827434"/>
            <a:ext cx="105156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1508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5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7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8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8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406400" y="304800"/>
            <a:ext cx="11176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406400" y="1066800"/>
            <a:ext cx="11176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/>
          <p:nvPr/>
        </p:nvSpPr>
        <p:spPr>
          <a:xfrm>
            <a:off x="10972800" y="5638801"/>
            <a:ext cx="1016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B3B3B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400" b="1" i="0" u="none" strike="noStrike" cap="none">
              <a:solidFill>
                <a:srgbClr val="B3B3B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id-ID" alt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576050" y="498475"/>
            <a:ext cx="139700" cy="328613"/>
          </a:xfrm>
          <a:prstGeom prst="rect">
            <a:avLst/>
          </a:prstGeom>
        </p:spPr>
        <p:txBody>
          <a:bodyPr wrap="none" lIns="121920" tIns="60960" rIns="121920" bIns="60960" anchor="ctr"/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endParaRPr lang="en-US" altLang="en-US" sz="16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A3915-4739-4D96-A97F-6B52F5C47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29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07" r:id="rId30"/>
    <p:sldLayoutId id="2147483708" r:id="rId31"/>
    <p:sldLayoutId id="2147483709" r:id="rId32"/>
    <p:sldLayoutId id="2147483710" r:id="rId33"/>
    <p:sldLayoutId id="2147483711" r:id="rId34"/>
    <p:sldLayoutId id="2147483712" r:id="rId35"/>
    <p:sldLayoutId id="2147483713" r:id="rId36"/>
    <p:sldLayoutId id="2147483714" r:id="rId37"/>
    <p:sldLayoutId id="2147483715" r:id="rId38"/>
    <p:sldLayoutId id="2147483716" r:id="rId39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Bebas Neue" panose="020B0606020202050201" pitchFamily="34" charset="0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Bebas Neue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Bebas Neue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Bebas Neue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Bebas Neue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Bebas Neue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Bebas Neue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Bebas Neue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Bebas Neue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6" descr="A large white building&#10;&#10;Description automatically generated"/>
          <p:cNvPicPr preferRelativeResize="0"/>
          <p:nvPr/>
        </p:nvPicPr>
        <p:blipFill rotWithShape="1">
          <a:blip r:embed="rId3">
            <a:alphaModFix amt="50000"/>
          </a:blip>
          <a:srcRect l="10450" r="10627" b="16573"/>
          <a:stretch/>
        </p:blipFill>
        <p:spPr>
          <a:xfrm>
            <a:off x="0" y="-1197"/>
            <a:ext cx="12192000" cy="6859197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6"/>
          <p:cNvSpPr txBox="1"/>
          <p:nvPr/>
        </p:nvSpPr>
        <p:spPr>
          <a:xfrm>
            <a:off x="1160585" y="1899138"/>
            <a:ext cx="9941443" cy="2397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C00000"/>
              </a:buClr>
              <a:buSzPts val="3600"/>
            </a:pPr>
            <a:r>
              <a:rPr lang="en-US" sz="5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Securitization in Colorado: </a:t>
            </a:r>
          </a:p>
          <a:p>
            <a:pPr lvl="0" algn="ctr">
              <a:lnSpc>
                <a:spcPct val="90000"/>
              </a:lnSpc>
              <a:buClr>
                <a:srgbClr val="C00000"/>
              </a:buClr>
              <a:buSzPts val="3600"/>
            </a:pPr>
            <a:r>
              <a:rPr lang="en-US" sz="5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Lessons Learned</a:t>
            </a:r>
            <a:endParaRPr sz="16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en-US" sz="48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lvl="0" algn="ctr">
              <a:lnSpc>
                <a:spcPct val="90000"/>
              </a:lnSpc>
              <a:buClr>
                <a:srgbClr val="C00000"/>
              </a:buClr>
              <a:buSzPts val="3600"/>
            </a:pPr>
            <a:r>
              <a:rPr lang="en-US" sz="4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Senator Chris Hansen, PhD </a:t>
            </a:r>
          </a:p>
          <a:p>
            <a:pPr lvl="0" algn="ctr">
              <a:lnSpc>
                <a:spcPct val="90000"/>
              </a:lnSpc>
              <a:buClr>
                <a:srgbClr val="C00000"/>
              </a:buClr>
              <a:buSzPts val="3600"/>
            </a:pPr>
            <a:r>
              <a:rPr lang="en-US" sz="4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(D-Denver, CO District 31)</a:t>
            </a:r>
          </a:p>
        </p:txBody>
      </p:sp>
    </p:spTree>
    <p:extLst>
      <p:ext uri="{BB962C8B-B14F-4D97-AF65-F5344CB8AC3E}">
        <p14:creationId xmlns:p14="http://schemas.microsoft.com/office/powerpoint/2010/main" val="416238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"/>
          <p:cNvSpPr txBox="1"/>
          <p:nvPr/>
        </p:nvSpPr>
        <p:spPr>
          <a:xfrm>
            <a:off x="729500" y="780582"/>
            <a:ext cx="7785849" cy="284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841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700" b="0" i="0" u="none" strike="noStrike" cap="none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Across the United States from 2011 to mid-2020, 95 gigawatts of coal capacity was closed or switched to another fuel and another 25 GW is slated to shut down by 2025*</a:t>
            </a:r>
            <a:endParaRPr lang="en-US" sz="2400" b="0" i="0" u="none" strike="noStrike" cap="none" baseline="30000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Coal plant closures will accelerate, given the lower costs of alternative generation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Morgan Stanley projects that coal-fired electricity will decline from 27% of U.S. power in 2018 to just 8% by 2030.</a:t>
            </a:r>
            <a:endParaRPr sz="2400" b="0" i="0" u="none" strike="noStrike" cap="none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450" b="0" i="0" u="none" strike="noStrike" cap="none" baseline="30000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"/>
          <p:cNvSpPr txBox="1"/>
          <p:nvPr/>
        </p:nvSpPr>
        <p:spPr>
          <a:xfrm>
            <a:off x="0" y="6203529"/>
            <a:ext cx="3932593" cy="65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"/>
          <p:cNvSpPr txBox="1">
            <a:spLocks noGrp="1"/>
          </p:cNvSpPr>
          <p:nvPr>
            <p:ph type="title"/>
          </p:nvPr>
        </p:nvSpPr>
        <p:spPr>
          <a:xfrm>
            <a:off x="447538" y="390002"/>
            <a:ext cx="7886700" cy="65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 Opportunity</a:t>
            </a:r>
            <a:endParaRPr dirty="0"/>
          </a:p>
        </p:txBody>
      </p:sp>
      <p:sp>
        <p:nvSpPr>
          <p:cNvPr id="149" name="Google Shape;149;p2"/>
          <p:cNvSpPr txBox="1"/>
          <p:nvPr/>
        </p:nvSpPr>
        <p:spPr>
          <a:xfrm>
            <a:off x="-1" y="6542265"/>
            <a:ext cx="6482219" cy="315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Sources: *Energy Information Administration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2" descr="A factory with smoke coming out of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4839" r="22451"/>
          <a:stretch/>
        </p:blipFill>
        <p:spPr>
          <a:xfrm>
            <a:off x="9091246" y="390002"/>
            <a:ext cx="2596008" cy="303899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762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2" name="Google Shape;15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8991" y="4090250"/>
            <a:ext cx="3121269" cy="236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"/>
          <p:cNvSpPr txBox="1"/>
          <p:nvPr/>
        </p:nvSpPr>
        <p:spPr>
          <a:xfrm>
            <a:off x="5218827" y="4451432"/>
            <a:ext cx="5329823" cy="213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</a:pP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Colorado should plan ahead for this eventuality and reduce the impact of closures on affected Colorado workers and communities.</a:t>
            </a:r>
            <a:endParaRPr sz="2400" b="0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62"/>
              </a:spcBef>
              <a:spcAft>
                <a:spcPts val="0"/>
              </a:spcAft>
              <a:buClr>
                <a:srgbClr val="404040"/>
              </a:buClr>
              <a:buSzPts val="2312"/>
              <a:buFont typeface="Arial"/>
              <a:buNone/>
            </a:pPr>
            <a:endParaRPr sz="2312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7508" marR="0" lvl="0" indent="-190696" algn="l" rtl="0">
              <a:lnSpc>
                <a:spcPct val="100000"/>
              </a:lnSpc>
              <a:spcBef>
                <a:spcPts val="462"/>
              </a:spcBef>
              <a:spcAft>
                <a:spcPts val="0"/>
              </a:spcAft>
              <a:buClr>
                <a:srgbClr val="404040"/>
              </a:buClr>
              <a:buSzPts val="2312"/>
              <a:buFont typeface="Arial"/>
              <a:buNone/>
            </a:pPr>
            <a:endParaRPr sz="2312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7508" marR="0" lvl="0" indent="-190696" algn="l" rtl="0">
              <a:lnSpc>
                <a:spcPct val="100000"/>
              </a:lnSpc>
              <a:spcBef>
                <a:spcPts val="462"/>
              </a:spcBef>
              <a:spcAft>
                <a:spcPts val="0"/>
              </a:spcAft>
              <a:buClr>
                <a:srgbClr val="404040"/>
              </a:buClr>
              <a:buSzPts val="2312"/>
              <a:buFont typeface="Arial"/>
              <a:buNone/>
            </a:pPr>
            <a:endParaRPr sz="2312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7508" marR="0" lvl="0" indent="-190696" algn="l" rtl="0">
              <a:lnSpc>
                <a:spcPct val="100000"/>
              </a:lnSpc>
              <a:spcBef>
                <a:spcPts val="462"/>
              </a:spcBef>
              <a:spcAft>
                <a:spcPts val="0"/>
              </a:spcAft>
              <a:buClr>
                <a:srgbClr val="404040"/>
              </a:buClr>
              <a:buSzPts val="2312"/>
              <a:buFont typeface="Arial"/>
              <a:buNone/>
            </a:pPr>
            <a:endParaRPr sz="2312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EB8436-81B6-41F2-9A58-529961193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479" y="199515"/>
            <a:ext cx="8877979" cy="66584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79F4445-40CD-41D0-B5C9-59F28A0D4868}"/>
              </a:ext>
            </a:extLst>
          </p:cNvPr>
          <p:cNvSpPr/>
          <p:nvPr/>
        </p:nvSpPr>
        <p:spPr>
          <a:xfrm>
            <a:off x="1615858" y="6131490"/>
            <a:ext cx="2630465" cy="726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5A4807-0D1B-4941-92D6-8A82F7B510AF}"/>
              </a:ext>
            </a:extLst>
          </p:cNvPr>
          <p:cNvSpPr/>
          <p:nvPr/>
        </p:nvSpPr>
        <p:spPr>
          <a:xfrm>
            <a:off x="1730681" y="5298509"/>
            <a:ext cx="1037572" cy="1336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67;p30">
            <a:extLst>
              <a:ext uri="{FF2B5EF4-FFF2-40B4-BE49-F238E27FC236}">
                <a16:creationId xmlns:a16="http://schemas.microsoft.com/office/drawing/2014/main" id="{E8B9598D-6443-4723-BACA-ABDD85D9D073}"/>
              </a:ext>
            </a:extLst>
          </p:cNvPr>
          <p:cNvSpPr txBox="1"/>
          <p:nvPr/>
        </p:nvSpPr>
        <p:spPr>
          <a:xfrm>
            <a:off x="0" y="6542265"/>
            <a:ext cx="6009742" cy="315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Source: Energy Democracy Initiative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080063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"/>
          <p:cNvSpPr txBox="1">
            <a:spLocks noGrp="1"/>
          </p:cNvSpPr>
          <p:nvPr>
            <p:ph type="title"/>
          </p:nvPr>
        </p:nvSpPr>
        <p:spPr>
          <a:xfrm>
            <a:off x="2180360" y="115744"/>
            <a:ext cx="7886700" cy="1524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to Finance the Stranded Costs</a:t>
            </a: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Two choices:</a:t>
            </a:r>
            <a:endParaRPr dirty="0"/>
          </a:p>
        </p:txBody>
      </p:sp>
      <p:sp>
        <p:nvSpPr>
          <p:cNvPr id="236" name="Google Shape;236;p11"/>
          <p:cNvSpPr/>
          <p:nvPr/>
        </p:nvSpPr>
        <p:spPr>
          <a:xfrm>
            <a:off x="3230239" y="5059825"/>
            <a:ext cx="1653179" cy="1288222"/>
          </a:xfrm>
          <a:prstGeom prst="rect">
            <a:avLst/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1"/>
          <p:cNvSpPr txBox="1"/>
          <p:nvPr/>
        </p:nvSpPr>
        <p:spPr>
          <a:xfrm>
            <a:off x="3240161" y="5431223"/>
            <a:ext cx="153186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Undepreciated Capital Costs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042" y="1798175"/>
            <a:ext cx="3237996" cy="238768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239" name="Google Shape;23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7254" y="1796534"/>
            <a:ext cx="3118672" cy="238768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240" name="Google Shape;240;p11"/>
          <p:cNvSpPr/>
          <p:nvPr/>
        </p:nvSpPr>
        <p:spPr>
          <a:xfrm rot="-5400000">
            <a:off x="1409029" y="4074999"/>
            <a:ext cx="1288221" cy="1843914"/>
          </a:xfrm>
          <a:prstGeom prst="bentArrow">
            <a:avLst>
              <a:gd name="adj1" fmla="val 16787"/>
              <a:gd name="adj2" fmla="val 24212"/>
              <a:gd name="adj3" fmla="val 25000"/>
              <a:gd name="adj4" fmla="val 4785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1"/>
          <p:cNvSpPr/>
          <p:nvPr/>
        </p:nvSpPr>
        <p:spPr>
          <a:xfrm rot="5400000" flipH="1">
            <a:off x="5213678" y="4195179"/>
            <a:ext cx="1154967" cy="1653179"/>
          </a:xfrm>
          <a:prstGeom prst="bentArrow">
            <a:avLst>
              <a:gd name="adj1" fmla="val 16787"/>
              <a:gd name="adj2" fmla="val 24212"/>
              <a:gd name="adj3" fmla="val 25000"/>
              <a:gd name="adj4" fmla="val 4785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248;p12">
            <a:extLst>
              <a:ext uri="{FF2B5EF4-FFF2-40B4-BE49-F238E27FC236}">
                <a16:creationId xmlns:a16="http://schemas.microsoft.com/office/drawing/2014/main" id="{DB94943A-88D0-45DA-8C38-3E798A8FA40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48462" y="1711639"/>
            <a:ext cx="3837196" cy="250886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6EF179-EDAD-A44D-B495-FD9349A1DFE4}"/>
              </a:ext>
            </a:extLst>
          </p:cNvPr>
          <p:cNvSpPr txBox="1"/>
          <p:nvPr/>
        </p:nvSpPr>
        <p:spPr>
          <a:xfrm>
            <a:off x="0" y="6588640"/>
            <a:ext cx="12192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15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3333" b="10109"/>
          <a:stretch/>
        </p:blipFill>
        <p:spPr>
          <a:xfrm>
            <a:off x="753035" y="805366"/>
            <a:ext cx="10905565" cy="599851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5"/>
          <p:cNvSpPr txBox="1"/>
          <p:nvPr/>
        </p:nvSpPr>
        <p:spPr>
          <a:xfrm>
            <a:off x="1565861" y="157868"/>
            <a:ext cx="10012057" cy="48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en-US" sz="36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Securitization Lowers Costs (Overview)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8784614" y="5224623"/>
            <a:ext cx="2793304" cy="135281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ED0E17-8406-4D4F-AAF7-5758759C4D1C}"/>
              </a:ext>
            </a:extLst>
          </p:cNvPr>
          <p:cNvSpPr txBox="1"/>
          <p:nvPr/>
        </p:nvSpPr>
        <p:spPr>
          <a:xfrm>
            <a:off x="10830" y="6858000"/>
            <a:ext cx="12192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277" name="Google Shape;277;p15"/>
          <p:cNvSpPr txBox="1"/>
          <p:nvPr/>
        </p:nvSpPr>
        <p:spPr>
          <a:xfrm>
            <a:off x="0" y="6858000"/>
            <a:ext cx="6009742" cy="315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Source: Sierra Club</a:t>
            </a:r>
            <a:endParaRPr sz="12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BAFC07-18A8-1043-95DA-F6A6C4110D31}"/>
              </a:ext>
            </a:extLst>
          </p:cNvPr>
          <p:cNvSpPr txBox="1"/>
          <p:nvPr/>
        </p:nvSpPr>
        <p:spPr>
          <a:xfrm>
            <a:off x="0" y="6588640"/>
            <a:ext cx="12192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450199" y="54132"/>
            <a:ext cx="11741801" cy="923330"/>
          </a:xfrm>
          <a:prstGeom prst="rect">
            <a:avLst/>
          </a:prstGeom>
          <a:noFill/>
        </p:spPr>
        <p:txBody>
          <a:bodyPr wrap="square" lIns="268224" tIns="182880" rIns="853440" bIns="18288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Sources of Utility Securitization Ratepayer NPV Savings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18D049D-B3D4-E942-A1C5-674C2C7720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677861"/>
              </p:ext>
            </p:extLst>
          </p:nvPr>
        </p:nvGraphicFramePr>
        <p:xfrm>
          <a:off x="294290" y="977462"/>
          <a:ext cx="11890424" cy="5880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F8F3BAD-D0D8-F447-9071-08A5236DBB63}"/>
              </a:ext>
            </a:extLst>
          </p:cNvPr>
          <p:cNvSpPr txBox="1"/>
          <p:nvPr/>
        </p:nvSpPr>
        <p:spPr>
          <a:xfrm>
            <a:off x="7286" y="6587308"/>
            <a:ext cx="29104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Source</a:t>
            </a:r>
            <a:r>
              <a:rPr lang="en-US" sz="1100" dirty="0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1100" i="1" dirty="0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Saber Partners, LLC</a:t>
            </a:r>
          </a:p>
        </p:txBody>
      </p:sp>
    </p:spTree>
    <p:extLst>
      <p:ext uri="{BB962C8B-B14F-4D97-AF65-F5344CB8AC3E}">
        <p14:creationId xmlns:p14="http://schemas.microsoft.com/office/powerpoint/2010/main" val="10787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 uiExpand="1">
        <p:bldSub>
          <a:bldChart bld="category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"/>
          <p:cNvSpPr txBox="1"/>
          <p:nvPr/>
        </p:nvSpPr>
        <p:spPr>
          <a:xfrm>
            <a:off x="684282" y="0"/>
            <a:ext cx="910014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6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avings Can Be Used For Several Purposes:</a:t>
            </a:r>
            <a:endParaRPr lang="en-US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4"/>
          <p:cNvSpPr/>
          <p:nvPr/>
        </p:nvSpPr>
        <p:spPr>
          <a:xfrm>
            <a:off x="5157286" y="1361355"/>
            <a:ext cx="1072064" cy="4696545"/>
          </a:xfrm>
          <a:prstGeom prst="leftBrace">
            <a:avLst>
              <a:gd name="adj1" fmla="val 41666"/>
              <a:gd name="adj2" fmla="val 26157"/>
            </a:avLst>
          </a:prstGeom>
          <a:noFill/>
          <a:ln w="539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4"/>
          <p:cNvSpPr/>
          <p:nvPr/>
        </p:nvSpPr>
        <p:spPr>
          <a:xfrm>
            <a:off x="1290584" y="1325563"/>
            <a:ext cx="1724080" cy="4921577"/>
          </a:xfrm>
          <a:prstGeom prst="rect">
            <a:avLst/>
          </a:prstGeom>
          <a:solidFill>
            <a:srgbClr val="3399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NPV Utility Financing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4"/>
          <p:cNvSpPr/>
          <p:nvPr/>
        </p:nvSpPr>
        <p:spPr>
          <a:xfrm>
            <a:off x="3014665" y="3288324"/>
            <a:ext cx="1414460" cy="2958818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NPV RBB Financing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3064922" y="1351110"/>
            <a:ext cx="1313946" cy="1937214"/>
          </a:xfrm>
          <a:prstGeom prst="rect">
            <a:avLst/>
          </a:prstGeom>
          <a:noFill/>
          <a:ln w="508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Savings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58;p13">
            <a:extLst>
              <a:ext uri="{FF2B5EF4-FFF2-40B4-BE49-F238E27FC236}">
                <a16:creationId xmlns:a16="http://schemas.microsoft.com/office/drawing/2014/main" id="{27667645-D1B4-4FF9-A792-0C2A39F05ACE}"/>
              </a:ext>
            </a:extLst>
          </p:cNvPr>
          <p:cNvSpPr txBox="1"/>
          <p:nvPr/>
        </p:nvSpPr>
        <p:spPr>
          <a:xfrm>
            <a:off x="6346028" y="1325563"/>
            <a:ext cx="5662613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1" i="0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Savings Categories</a:t>
            </a:r>
            <a:endParaRPr sz="1800" b="0" i="0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Lower marginal cost of power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Smaller replacement portfolio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Lower fuel price risk</a:t>
            </a:r>
          </a:p>
          <a:p>
            <a:pPr lvl="0">
              <a:buClr>
                <a:schemeClr val="dk1"/>
              </a:buClr>
              <a:buSzPts val="2000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chemeClr val="dk1"/>
              </a:buClr>
              <a:buSzPts val="2000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Uses:</a:t>
            </a:r>
          </a:p>
          <a:p>
            <a:pPr lvl="0">
              <a:buClr>
                <a:schemeClr val="dk1"/>
              </a:buClr>
              <a:buSzPts val="2000"/>
            </a:pPr>
            <a:endParaRPr lang="en-U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Rate reductions for consumers</a:t>
            </a:r>
          </a:p>
          <a:p>
            <a:pPr marL="342900" lvl="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Retraining for affected workers</a:t>
            </a:r>
          </a:p>
          <a:p>
            <a:pPr marL="342900" lvl="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Property tax support for affected local government</a:t>
            </a:r>
          </a:p>
          <a:p>
            <a:pPr marL="342900" lvl="0" indent="-342900">
              <a:buClr>
                <a:schemeClr val="dk1"/>
              </a:buClr>
              <a:buSzPts val="2000"/>
              <a:buFont typeface="Arial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Clr>
                <a:schemeClr val="dk1"/>
              </a:buClr>
              <a:buSzPts val="2000"/>
              <a:buFont typeface="Arial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84B854-6DA1-40B5-9A03-37347D2EEBBE}"/>
              </a:ext>
            </a:extLst>
          </p:cNvPr>
          <p:cNvSpPr txBox="1"/>
          <p:nvPr/>
        </p:nvSpPr>
        <p:spPr>
          <a:xfrm>
            <a:off x="3405943" y="1548526"/>
            <a:ext cx="697627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$42m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59F83B-F71D-480A-85E2-B2018E7D30E7}"/>
              </a:ext>
            </a:extLst>
          </p:cNvPr>
          <p:cNvSpPr txBox="1"/>
          <p:nvPr/>
        </p:nvSpPr>
        <p:spPr>
          <a:xfrm>
            <a:off x="1836672" y="1548526"/>
            <a:ext cx="811441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$100m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>
            <a:extLst>
              <a:ext uri="{FF2B5EF4-FFF2-40B4-BE49-F238E27FC236}">
                <a16:creationId xmlns:a16="http://schemas.microsoft.com/office/drawing/2014/main" id="{1696D874-8943-6343-99CF-B467420296C9}"/>
              </a:ext>
            </a:extLst>
          </p:cNvPr>
          <p:cNvSpPr txBox="1"/>
          <p:nvPr/>
        </p:nvSpPr>
        <p:spPr>
          <a:xfrm>
            <a:off x="0" y="6588640"/>
            <a:ext cx="12192000" cy="2616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11" name="Shape 1677"/>
          <p:cNvSpPr/>
          <p:nvPr/>
        </p:nvSpPr>
        <p:spPr>
          <a:xfrm>
            <a:off x="2524078" y="1174027"/>
            <a:ext cx="994332" cy="737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343"/>
                </a:moveTo>
                <a:cubicBezTo>
                  <a:pt x="21600" y="5343"/>
                  <a:pt x="19583" y="18303"/>
                  <a:pt x="19163" y="18985"/>
                </a:cubicBezTo>
                <a:cubicBezTo>
                  <a:pt x="18826" y="19781"/>
                  <a:pt x="19247" y="19554"/>
                  <a:pt x="19247" y="20349"/>
                </a:cubicBezTo>
                <a:cubicBezTo>
                  <a:pt x="19247" y="21032"/>
                  <a:pt x="19079" y="21600"/>
                  <a:pt x="19079" y="21600"/>
                </a:cubicBezTo>
                <a:cubicBezTo>
                  <a:pt x="13532" y="19667"/>
                  <a:pt x="13532" y="19667"/>
                  <a:pt x="13532" y="19667"/>
                </a:cubicBezTo>
                <a:cubicBezTo>
                  <a:pt x="12607" y="19554"/>
                  <a:pt x="12607" y="19554"/>
                  <a:pt x="12607" y="19554"/>
                </a:cubicBezTo>
                <a:cubicBezTo>
                  <a:pt x="12271" y="19667"/>
                  <a:pt x="12271" y="19667"/>
                  <a:pt x="12271" y="19667"/>
                </a:cubicBezTo>
                <a:cubicBezTo>
                  <a:pt x="11851" y="19554"/>
                  <a:pt x="11851" y="19554"/>
                  <a:pt x="11851" y="19554"/>
                </a:cubicBezTo>
                <a:cubicBezTo>
                  <a:pt x="11514" y="19667"/>
                  <a:pt x="11514" y="19667"/>
                  <a:pt x="11514" y="19667"/>
                </a:cubicBezTo>
                <a:cubicBezTo>
                  <a:pt x="9077" y="19781"/>
                  <a:pt x="9077" y="19781"/>
                  <a:pt x="9077" y="19781"/>
                </a:cubicBezTo>
                <a:cubicBezTo>
                  <a:pt x="8825" y="19554"/>
                  <a:pt x="8825" y="19554"/>
                  <a:pt x="8825" y="19554"/>
                </a:cubicBezTo>
                <a:cubicBezTo>
                  <a:pt x="8573" y="19667"/>
                  <a:pt x="8573" y="19667"/>
                  <a:pt x="8573" y="19667"/>
                </a:cubicBezTo>
                <a:cubicBezTo>
                  <a:pt x="8321" y="19781"/>
                  <a:pt x="8321" y="19781"/>
                  <a:pt x="8321" y="19781"/>
                </a:cubicBezTo>
                <a:cubicBezTo>
                  <a:pt x="8153" y="19781"/>
                  <a:pt x="8153" y="19781"/>
                  <a:pt x="8153" y="19781"/>
                </a:cubicBezTo>
                <a:cubicBezTo>
                  <a:pt x="7900" y="19667"/>
                  <a:pt x="7900" y="19667"/>
                  <a:pt x="7900" y="19667"/>
                </a:cubicBezTo>
                <a:cubicBezTo>
                  <a:pt x="7900" y="19554"/>
                  <a:pt x="7900" y="19554"/>
                  <a:pt x="7900" y="19554"/>
                </a:cubicBezTo>
                <a:cubicBezTo>
                  <a:pt x="7480" y="19554"/>
                  <a:pt x="7480" y="19554"/>
                  <a:pt x="7480" y="19554"/>
                </a:cubicBezTo>
                <a:cubicBezTo>
                  <a:pt x="7228" y="19440"/>
                  <a:pt x="7228" y="19440"/>
                  <a:pt x="7228" y="19440"/>
                </a:cubicBezTo>
                <a:cubicBezTo>
                  <a:pt x="7144" y="19213"/>
                  <a:pt x="7144" y="19213"/>
                  <a:pt x="7144" y="19213"/>
                </a:cubicBezTo>
                <a:cubicBezTo>
                  <a:pt x="7144" y="19099"/>
                  <a:pt x="7144" y="19099"/>
                  <a:pt x="7144" y="19099"/>
                </a:cubicBezTo>
                <a:cubicBezTo>
                  <a:pt x="6808" y="18985"/>
                  <a:pt x="6808" y="18985"/>
                  <a:pt x="6808" y="18985"/>
                </a:cubicBezTo>
                <a:cubicBezTo>
                  <a:pt x="6135" y="18758"/>
                  <a:pt x="6135" y="18758"/>
                  <a:pt x="6135" y="18758"/>
                </a:cubicBezTo>
                <a:cubicBezTo>
                  <a:pt x="5715" y="18531"/>
                  <a:pt x="5715" y="18531"/>
                  <a:pt x="5715" y="18531"/>
                </a:cubicBezTo>
                <a:cubicBezTo>
                  <a:pt x="5547" y="18417"/>
                  <a:pt x="5547" y="18417"/>
                  <a:pt x="5547" y="18417"/>
                </a:cubicBezTo>
                <a:cubicBezTo>
                  <a:pt x="5043" y="18531"/>
                  <a:pt x="5043" y="18531"/>
                  <a:pt x="5043" y="18531"/>
                </a:cubicBezTo>
                <a:cubicBezTo>
                  <a:pt x="4286" y="18758"/>
                  <a:pt x="4286" y="18758"/>
                  <a:pt x="4286" y="18758"/>
                </a:cubicBezTo>
                <a:cubicBezTo>
                  <a:pt x="3362" y="18417"/>
                  <a:pt x="3362" y="18417"/>
                  <a:pt x="3362" y="18417"/>
                </a:cubicBezTo>
                <a:cubicBezTo>
                  <a:pt x="2774" y="17735"/>
                  <a:pt x="2774" y="17735"/>
                  <a:pt x="2774" y="17735"/>
                </a:cubicBezTo>
                <a:cubicBezTo>
                  <a:pt x="2774" y="17735"/>
                  <a:pt x="3026" y="16939"/>
                  <a:pt x="2942" y="15916"/>
                </a:cubicBezTo>
                <a:cubicBezTo>
                  <a:pt x="2858" y="14779"/>
                  <a:pt x="2437" y="14552"/>
                  <a:pt x="2437" y="14552"/>
                </a:cubicBezTo>
                <a:cubicBezTo>
                  <a:pt x="2017" y="14552"/>
                  <a:pt x="2017" y="14552"/>
                  <a:pt x="2017" y="14552"/>
                </a:cubicBezTo>
                <a:cubicBezTo>
                  <a:pt x="1681" y="14324"/>
                  <a:pt x="1681" y="14324"/>
                  <a:pt x="1681" y="14324"/>
                </a:cubicBezTo>
                <a:cubicBezTo>
                  <a:pt x="1681" y="14324"/>
                  <a:pt x="1681" y="13642"/>
                  <a:pt x="1261" y="13642"/>
                </a:cubicBezTo>
                <a:cubicBezTo>
                  <a:pt x="840" y="13642"/>
                  <a:pt x="840" y="13642"/>
                  <a:pt x="840" y="13642"/>
                </a:cubicBezTo>
                <a:cubicBezTo>
                  <a:pt x="336" y="13528"/>
                  <a:pt x="336" y="13528"/>
                  <a:pt x="336" y="13528"/>
                </a:cubicBezTo>
                <a:cubicBezTo>
                  <a:pt x="0" y="13187"/>
                  <a:pt x="0" y="13187"/>
                  <a:pt x="0" y="13187"/>
                </a:cubicBezTo>
                <a:cubicBezTo>
                  <a:pt x="84" y="12392"/>
                  <a:pt x="84" y="12392"/>
                  <a:pt x="84" y="12392"/>
                </a:cubicBezTo>
                <a:cubicBezTo>
                  <a:pt x="252" y="11709"/>
                  <a:pt x="252" y="11709"/>
                  <a:pt x="252" y="11709"/>
                </a:cubicBezTo>
                <a:cubicBezTo>
                  <a:pt x="336" y="11596"/>
                  <a:pt x="336" y="11596"/>
                  <a:pt x="336" y="11596"/>
                </a:cubicBezTo>
                <a:cubicBezTo>
                  <a:pt x="420" y="11937"/>
                  <a:pt x="420" y="11937"/>
                  <a:pt x="420" y="11937"/>
                </a:cubicBezTo>
                <a:cubicBezTo>
                  <a:pt x="504" y="12051"/>
                  <a:pt x="504" y="12051"/>
                  <a:pt x="504" y="12051"/>
                </a:cubicBezTo>
                <a:cubicBezTo>
                  <a:pt x="588" y="11937"/>
                  <a:pt x="588" y="11937"/>
                  <a:pt x="588" y="11937"/>
                </a:cubicBezTo>
                <a:cubicBezTo>
                  <a:pt x="588" y="11482"/>
                  <a:pt x="588" y="11482"/>
                  <a:pt x="588" y="11482"/>
                </a:cubicBezTo>
                <a:cubicBezTo>
                  <a:pt x="925" y="11255"/>
                  <a:pt x="925" y="11255"/>
                  <a:pt x="925" y="11255"/>
                </a:cubicBezTo>
                <a:cubicBezTo>
                  <a:pt x="925" y="11141"/>
                  <a:pt x="925" y="11141"/>
                  <a:pt x="925" y="11141"/>
                </a:cubicBezTo>
                <a:cubicBezTo>
                  <a:pt x="756" y="10914"/>
                  <a:pt x="756" y="10914"/>
                  <a:pt x="756" y="10914"/>
                </a:cubicBezTo>
                <a:cubicBezTo>
                  <a:pt x="672" y="10800"/>
                  <a:pt x="672" y="10800"/>
                  <a:pt x="672" y="10800"/>
                </a:cubicBezTo>
                <a:cubicBezTo>
                  <a:pt x="588" y="10004"/>
                  <a:pt x="588" y="10004"/>
                  <a:pt x="588" y="10004"/>
                </a:cubicBezTo>
                <a:cubicBezTo>
                  <a:pt x="1177" y="9891"/>
                  <a:pt x="1177" y="9891"/>
                  <a:pt x="1177" y="9891"/>
                </a:cubicBezTo>
                <a:cubicBezTo>
                  <a:pt x="1345" y="9663"/>
                  <a:pt x="1345" y="9663"/>
                  <a:pt x="1345" y="9663"/>
                </a:cubicBezTo>
                <a:cubicBezTo>
                  <a:pt x="840" y="9095"/>
                  <a:pt x="840" y="9095"/>
                  <a:pt x="840" y="9095"/>
                </a:cubicBezTo>
                <a:cubicBezTo>
                  <a:pt x="672" y="8867"/>
                  <a:pt x="672" y="8867"/>
                  <a:pt x="672" y="8867"/>
                </a:cubicBezTo>
                <a:cubicBezTo>
                  <a:pt x="504" y="7276"/>
                  <a:pt x="504" y="7276"/>
                  <a:pt x="504" y="7276"/>
                </a:cubicBezTo>
                <a:cubicBezTo>
                  <a:pt x="504" y="6821"/>
                  <a:pt x="504" y="6821"/>
                  <a:pt x="504" y="6821"/>
                </a:cubicBezTo>
                <a:cubicBezTo>
                  <a:pt x="672" y="6707"/>
                  <a:pt x="672" y="6707"/>
                  <a:pt x="672" y="6707"/>
                </a:cubicBezTo>
                <a:cubicBezTo>
                  <a:pt x="672" y="4661"/>
                  <a:pt x="672" y="4661"/>
                  <a:pt x="672" y="4661"/>
                </a:cubicBezTo>
                <a:cubicBezTo>
                  <a:pt x="252" y="4206"/>
                  <a:pt x="252" y="4206"/>
                  <a:pt x="252" y="4206"/>
                </a:cubicBezTo>
                <a:cubicBezTo>
                  <a:pt x="252" y="2615"/>
                  <a:pt x="252" y="2615"/>
                  <a:pt x="252" y="2615"/>
                </a:cubicBezTo>
                <a:cubicBezTo>
                  <a:pt x="672" y="1933"/>
                  <a:pt x="672" y="1933"/>
                  <a:pt x="672" y="1933"/>
                </a:cubicBezTo>
                <a:cubicBezTo>
                  <a:pt x="840" y="1137"/>
                  <a:pt x="840" y="1137"/>
                  <a:pt x="840" y="1137"/>
                </a:cubicBezTo>
                <a:cubicBezTo>
                  <a:pt x="1765" y="2387"/>
                  <a:pt x="1765" y="2387"/>
                  <a:pt x="1765" y="2387"/>
                </a:cubicBezTo>
                <a:cubicBezTo>
                  <a:pt x="2774" y="3411"/>
                  <a:pt x="2774" y="3411"/>
                  <a:pt x="2774" y="3411"/>
                </a:cubicBezTo>
                <a:cubicBezTo>
                  <a:pt x="3530" y="3865"/>
                  <a:pt x="3530" y="3865"/>
                  <a:pt x="3530" y="3865"/>
                </a:cubicBezTo>
                <a:cubicBezTo>
                  <a:pt x="4118" y="4093"/>
                  <a:pt x="4118" y="4093"/>
                  <a:pt x="4118" y="4093"/>
                </a:cubicBezTo>
                <a:cubicBezTo>
                  <a:pt x="4370" y="4093"/>
                  <a:pt x="4370" y="4093"/>
                  <a:pt x="4370" y="4093"/>
                </a:cubicBezTo>
                <a:cubicBezTo>
                  <a:pt x="4623" y="4093"/>
                  <a:pt x="4623" y="4093"/>
                  <a:pt x="4623" y="4093"/>
                </a:cubicBezTo>
                <a:cubicBezTo>
                  <a:pt x="4791" y="4888"/>
                  <a:pt x="4791" y="4888"/>
                  <a:pt x="4791" y="4888"/>
                </a:cubicBezTo>
                <a:cubicBezTo>
                  <a:pt x="5463" y="4775"/>
                  <a:pt x="5463" y="4775"/>
                  <a:pt x="5463" y="4775"/>
                </a:cubicBezTo>
                <a:cubicBezTo>
                  <a:pt x="5547" y="5912"/>
                  <a:pt x="5547" y="5912"/>
                  <a:pt x="5547" y="5912"/>
                </a:cubicBezTo>
                <a:cubicBezTo>
                  <a:pt x="5295" y="6366"/>
                  <a:pt x="5295" y="6366"/>
                  <a:pt x="5295" y="6366"/>
                </a:cubicBezTo>
                <a:cubicBezTo>
                  <a:pt x="4539" y="6935"/>
                  <a:pt x="4539" y="6935"/>
                  <a:pt x="4539" y="6935"/>
                </a:cubicBezTo>
                <a:cubicBezTo>
                  <a:pt x="4034" y="7844"/>
                  <a:pt x="4034" y="7844"/>
                  <a:pt x="4034" y="7844"/>
                </a:cubicBezTo>
                <a:cubicBezTo>
                  <a:pt x="3866" y="8299"/>
                  <a:pt x="3866" y="8299"/>
                  <a:pt x="3866" y="8299"/>
                </a:cubicBezTo>
                <a:cubicBezTo>
                  <a:pt x="4034" y="8413"/>
                  <a:pt x="4034" y="8413"/>
                  <a:pt x="4034" y="8413"/>
                </a:cubicBezTo>
                <a:cubicBezTo>
                  <a:pt x="4370" y="7958"/>
                  <a:pt x="4370" y="7958"/>
                  <a:pt x="4370" y="7958"/>
                </a:cubicBezTo>
                <a:cubicBezTo>
                  <a:pt x="4623" y="7503"/>
                  <a:pt x="4623" y="7503"/>
                  <a:pt x="4623" y="7503"/>
                </a:cubicBezTo>
                <a:cubicBezTo>
                  <a:pt x="5379" y="6821"/>
                  <a:pt x="5379" y="6821"/>
                  <a:pt x="5379" y="6821"/>
                </a:cubicBezTo>
                <a:cubicBezTo>
                  <a:pt x="5883" y="6480"/>
                  <a:pt x="5883" y="6480"/>
                  <a:pt x="5883" y="6480"/>
                </a:cubicBezTo>
                <a:cubicBezTo>
                  <a:pt x="5799" y="6935"/>
                  <a:pt x="5799" y="6935"/>
                  <a:pt x="5799" y="6935"/>
                </a:cubicBezTo>
                <a:cubicBezTo>
                  <a:pt x="5547" y="7276"/>
                  <a:pt x="5547" y="7276"/>
                  <a:pt x="5547" y="7276"/>
                </a:cubicBezTo>
                <a:cubicBezTo>
                  <a:pt x="5211" y="8413"/>
                  <a:pt x="5211" y="8413"/>
                  <a:pt x="5211" y="8413"/>
                </a:cubicBezTo>
                <a:cubicBezTo>
                  <a:pt x="4370" y="9095"/>
                  <a:pt x="4370" y="9095"/>
                  <a:pt x="4370" y="9095"/>
                </a:cubicBezTo>
                <a:cubicBezTo>
                  <a:pt x="3866" y="9777"/>
                  <a:pt x="3866" y="9777"/>
                  <a:pt x="3866" y="9777"/>
                </a:cubicBezTo>
                <a:cubicBezTo>
                  <a:pt x="3866" y="10345"/>
                  <a:pt x="3866" y="10345"/>
                  <a:pt x="3866" y="10345"/>
                </a:cubicBezTo>
                <a:cubicBezTo>
                  <a:pt x="4202" y="10459"/>
                  <a:pt x="4202" y="10459"/>
                  <a:pt x="4202" y="10459"/>
                </a:cubicBezTo>
                <a:cubicBezTo>
                  <a:pt x="4623" y="9891"/>
                  <a:pt x="4623" y="9891"/>
                  <a:pt x="4623" y="9891"/>
                </a:cubicBezTo>
                <a:cubicBezTo>
                  <a:pt x="5043" y="9436"/>
                  <a:pt x="5043" y="9436"/>
                  <a:pt x="5043" y="9436"/>
                </a:cubicBezTo>
                <a:cubicBezTo>
                  <a:pt x="5463" y="9322"/>
                  <a:pt x="5463" y="9322"/>
                  <a:pt x="5463" y="9322"/>
                </a:cubicBezTo>
                <a:cubicBezTo>
                  <a:pt x="5799" y="8867"/>
                  <a:pt x="5799" y="8867"/>
                  <a:pt x="5799" y="8867"/>
                </a:cubicBezTo>
                <a:cubicBezTo>
                  <a:pt x="5967" y="7731"/>
                  <a:pt x="5967" y="7731"/>
                  <a:pt x="5967" y="7731"/>
                </a:cubicBezTo>
                <a:cubicBezTo>
                  <a:pt x="6304" y="6821"/>
                  <a:pt x="6304" y="6821"/>
                  <a:pt x="6304" y="6821"/>
                </a:cubicBezTo>
                <a:cubicBezTo>
                  <a:pt x="6724" y="6139"/>
                  <a:pt x="6724" y="6139"/>
                  <a:pt x="6724" y="6139"/>
                </a:cubicBezTo>
                <a:cubicBezTo>
                  <a:pt x="6808" y="5684"/>
                  <a:pt x="6808" y="5684"/>
                  <a:pt x="6808" y="5684"/>
                </a:cubicBezTo>
                <a:cubicBezTo>
                  <a:pt x="6556" y="4775"/>
                  <a:pt x="6556" y="4775"/>
                  <a:pt x="6556" y="4775"/>
                </a:cubicBezTo>
                <a:cubicBezTo>
                  <a:pt x="6556" y="3865"/>
                  <a:pt x="6556" y="3865"/>
                  <a:pt x="6556" y="3865"/>
                </a:cubicBezTo>
                <a:cubicBezTo>
                  <a:pt x="6304" y="3979"/>
                  <a:pt x="6304" y="3979"/>
                  <a:pt x="6304" y="3979"/>
                </a:cubicBezTo>
                <a:cubicBezTo>
                  <a:pt x="6135" y="4320"/>
                  <a:pt x="6135" y="4320"/>
                  <a:pt x="6135" y="4320"/>
                </a:cubicBezTo>
                <a:cubicBezTo>
                  <a:pt x="6219" y="5229"/>
                  <a:pt x="6219" y="5229"/>
                  <a:pt x="6219" y="5229"/>
                </a:cubicBezTo>
                <a:cubicBezTo>
                  <a:pt x="6388" y="5912"/>
                  <a:pt x="6388" y="5912"/>
                  <a:pt x="6388" y="5912"/>
                </a:cubicBezTo>
                <a:cubicBezTo>
                  <a:pt x="6388" y="6139"/>
                  <a:pt x="6388" y="6139"/>
                  <a:pt x="6388" y="6139"/>
                </a:cubicBezTo>
                <a:cubicBezTo>
                  <a:pt x="6219" y="6025"/>
                  <a:pt x="6219" y="6025"/>
                  <a:pt x="6219" y="6025"/>
                </a:cubicBezTo>
                <a:cubicBezTo>
                  <a:pt x="6051" y="5798"/>
                  <a:pt x="6051" y="5798"/>
                  <a:pt x="6051" y="5798"/>
                </a:cubicBezTo>
                <a:cubicBezTo>
                  <a:pt x="5883" y="5229"/>
                  <a:pt x="5883" y="5229"/>
                  <a:pt x="5883" y="5229"/>
                </a:cubicBezTo>
                <a:cubicBezTo>
                  <a:pt x="5715" y="4661"/>
                  <a:pt x="5715" y="4661"/>
                  <a:pt x="5715" y="4661"/>
                </a:cubicBezTo>
                <a:cubicBezTo>
                  <a:pt x="5715" y="4206"/>
                  <a:pt x="5715" y="4206"/>
                  <a:pt x="5715" y="4206"/>
                </a:cubicBezTo>
                <a:cubicBezTo>
                  <a:pt x="6135" y="3638"/>
                  <a:pt x="6135" y="3638"/>
                  <a:pt x="6135" y="3638"/>
                </a:cubicBezTo>
                <a:cubicBezTo>
                  <a:pt x="6304" y="3183"/>
                  <a:pt x="6304" y="3183"/>
                  <a:pt x="6304" y="3183"/>
                </a:cubicBezTo>
                <a:cubicBezTo>
                  <a:pt x="6219" y="2728"/>
                  <a:pt x="6219" y="2728"/>
                  <a:pt x="6219" y="2728"/>
                </a:cubicBezTo>
                <a:cubicBezTo>
                  <a:pt x="6640" y="3297"/>
                  <a:pt x="6640" y="3297"/>
                  <a:pt x="6640" y="3297"/>
                </a:cubicBezTo>
                <a:cubicBezTo>
                  <a:pt x="6724" y="3411"/>
                  <a:pt x="6724" y="3411"/>
                  <a:pt x="6724" y="3411"/>
                </a:cubicBezTo>
                <a:cubicBezTo>
                  <a:pt x="6808" y="2728"/>
                  <a:pt x="6808" y="2728"/>
                  <a:pt x="6808" y="2728"/>
                </a:cubicBezTo>
                <a:cubicBezTo>
                  <a:pt x="6640" y="1705"/>
                  <a:pt x="6640" y="1705"/>
                  <a:pt x="6640" y="1705"/>
                </a:cubicBezTo>
                <a:cubicBezTo>
                  <a:pt x="6724" y="1364"/>
                  <a:pt x="6724" y="1364"/>
                  <a:pt x="6724" y="1364"/>
                </a:cubicBezTo>
                <a:cubicBezTo>
                  <a:pt x="6472" y="1251"/>
                  <a:pt x="6472" y="1251"/>
                  <a:pt x="6472" y="1251"/>
                </a:cubicBezTo>
                <a:cubicBezTo>
                  <a:pt x="6388" y="0"/>
                  <a:pt x="6388" y="0"/>
                  <a:pt x="6388" y="0"/>
                </a:cubicBezTo>
                <a:cubicBezTo>
                  <a:pt x="6388" y="0"/>
                  <a:pt x="11178" y="1819"/>
                  <a:pt x="12187" y="2160"/>
                </a:cubicBezTo>
                <a:cubicBezTo>
                  <a:pt x="13111" y="2501"/>
                  <a:pt x="19331" y="4775"/>
                  <a:pt x="19751" y="4888"/>
                </a:cubicBezTo>
                <a:cubicBezTo>
                  <a:pt x="20171" y="5116"/>
                  <a:pt x="20675" y="5116"/>
                  <a:pt x="20675" y="5116"/>
                </a:cubicBezTo>
                <a:lnTo>
                  <a:pt x="21600" y="534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5" name="Shape 1680"/>
          <p:cNvSpPr/>
          <p:nvPr/>
        </p:nvSpPr>
        <p:spPr>
          <a:xfrm>
            <a:off x="3160996" y="3661388"/>
            <a:ext cx="1003495" cy="1182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88" y="0"/>
                </a:moveTo>
                <a:cubicBezTo>
                  <a:pt x="6088" y="0"/>
                  <a:pt x="5754" y="1350"/>
                  <a:pt x="5671" y="1776"/>
                </a:cubicBezTo>
                <a:cubicBezTo>
                  <a:pt x="5504" y="2061"/>
                  <a:pt x="5171" y="3055"/>
                  <a:pt x="5171" y="3055"/>
                </a:cubicBezTo>
                <a:cubicBezTo>
                  <a:pt x="4920" y="3197"/>
                  <a:pt x="4920" y="3197"/>
                  <a:pt x="4920" y="3197"/>
                </a:cubicBezTo>
                <a:cubicBezTo>
                  <a:pt x="4670" y="3055"/>
                  <a:pt x="4670" y="3055"/>
                  <a:pt x="4670" y="3055"/>
                </a:cubicBezTo>
                <a:cubicBezTo>
                  <a:pt x="4253" y="2771"/>
                  <a:pt x="4253" y="2771"/>
                  <a:pt x="4253" y="2771"/>
                </a:cubicBezTo>
                <a:cubicBezTo>
                  <a:pt x="3920" y="2913"/>
                  <a:pt x="3920" y="2913"/>
                  <a:pt x="3920" y="2913"/>
                </a:cubicBezTo>
                <a:cubicBezTo>
                  <a:pt x="3753" y="2629"/>
                  <a:pt x="3753" y="2629"/>
                  <a:pt x="3753" y="2629"/>
                </a:cubicBezTo>
                <a:cubicBezTo>
                  <a:pt x="3169" y="2771"/>
                  <a:pt x="3169" y="2771"/>
                  <a:pt x="3169" y="2771"/>
                </a:cubicBezTo>
                <a:cubicBezTo>
                  <a:pt x="2919" y="2984"/>
                  <a:pt x="2919" y="2984"/>
                  <a:pt x="2919" y="2984"/>
                </a:cubicBezTo>
                <a:cubicBezTo>
                  <a:pt x="2919" y="3766"/>
                  <a:pt x="2919" y="3766"/>
                  <a:pt x="2919" y="3766"/>
                </a:cubicBezTo>
                <a:cubicBezTo>
                  <a:pt x="2919" y="4761"/>
                  <a:pt x="2919" y="4761"/>
                  <a:pt x="2919" y="4761"/>
                </a:cubicBezTo>
                <a:cubicBezTo>
                  <a:pt x="2919" y="5684"/>
                  <a:pt x="2919" y="5684"/>
                  <a:pt x="2919" y="5684"/>
                </a:cubicBezTo>
                <a:cubicBezTo>
                  <a:pt x="2836" y="5968"/>
                  <a:pt x="2836" y="5968"/>
                  <a:pt x="2836" y="5968"/>
                </a:cubicBezTo>
                <a:cubicBezTo>
                  <a:pt x="2585" y="6324"/>
                  <a:pt x="2585" y="6324"/>
                  <a:pt x="2585" y="6324"/>
                </a:cubicBezTo>
                <a:cubicBezTo>
                  <a:pt x="2502" y="6679"/>
                  <a:pt x="2502" y="6679"/>
                  <a:pt x="2502" y="6679"/>
                </a:cubicBezTo>
                <a:cubicBezTo>
                  <a:pt x="2502" y="7176"/>
                  <a:pt x="2502" y="7176"/>
                  <a:pt x="2502" y="7176"/>
                </a:cubicBezTo>
                <a:cubicBezTo>
                  <a:pt x="2836" y="7816"/>
                  <a:pt x="2836" y="7816"/>
                  <a:pt x="2836" y="7816"/>
                </a:cubicBezTo>
                <a:cubicBezTo>
                  <a:pt x="2919" y="8455"/>
                  <a:pt x="2919" y="8455"/>
                  <a:pt x="2919" y="8455"/>
                </a:cubicBezTo>
                <a:cubicBezTo>
                  <a:pt x="3086" y="8668"/>
                  <a:pt x="3086" y="8668"/>
                  <a:pt x="3086" y="8668"/>
                </a:cubicBezTo>
                <a:cubicBezTo>
                  <a:pt x="3503" y="9095"/>
                  <a:pt x="3503" y="9095"/>
                  <a:pt x="3503" y="9095"/>
                </a:cubicBezTo>
                <a:cubicBezTo>
                  <a:pt x="3253" y="9237"/>
                  <a:pt x="3253" y="9237"/>
                  <a:pt x="3253" y="9237"/>
                </a:cubicBezTo>
                <a:cubicBezTo>
                  <a:pt x="2836" y="9521"/>
                  <a:pt x="2836" y="9521"/>
                  <a:pt x="2836" y="9521"/>
                </a:cubicBezTo>
                <a:cubicBezTo>
                  <a:pt x="2002" y="10018"/>
                  <a:pt x="2002" y="10018"/>
                  <a:pt x="2002" y="10018"/>
                </a:cubicBezTo>
                <a:cubicBezTo>
                  <a:pt x="1751" y="10942"/>
                  <a:pt x="1751" y="10942"/>
                  <a:pt x="1751" y="10942"/>
                </a:cubicBezTo>
                <a:cubicBezTo>
                  <a:pt x="1418" y="11511"/>
                  <a:pt x="1418" y="11511"/>
                  <a:pt x="1418" y="11511"/>
                </a:cubicBezTo>
                <a:cubicBezTo>
                  <a:pt x="1084" y="11795"/>
                  <a:pt x="1084" y="11795"/>
                  <a:pt x="1084" y="11795"/>
                </a:cubicBezTo>
                <a:cubicBezTo>
                  <a:pt x="917" y="11866"/>
                  <a:pt x="917" y="11866"/>
                  <a:pt x="917" y="11866"/>
                </a:cubicBezTo>
                <a:cubicBezTo>
                  <a:pt x="751" y="12150"/>
                  <a:pt x="751" y="12150"/>
                  <a:pt x="751" y="12150"/>
                </a:cubicBezTo>
                <a:cubicBezTo>
                  <a:pt x="834" y="12647"/>
                  <a:pt x="834" y="12647"/>
                  <a:pt x="834" y="12647"/>
                </a:cubicBezTo>
                <a:cubicBezTo>
                  <a:pt x="751" y="13003"/>
                  <a:pt x="751" y="13003"/>
                  <a:pt x="751" y="13003"/>
                </a:cubicBezTo>
                <a:cubicBezTo>
                  <a:pt x="1251" y="13358"/>
                  <a:pt x="1251" y="13358"/>
                  <a:pt x="1251" y="13358"/>
                </a:cubicBezTo>
                <a:cubicBezTo>
                  <a:pt x="1084" y="13642"/>
                  <a:pt x="1084" y="13642"/>
                  <a:pt x="1084" y="13642"/>
                </a:cubicBezTo>
                <a:cubicBezTo>
                  <a:pt x="417" y="13926"/>
                  <a:pt x="417" y="13926"/>
                  <a:pt x="417" y="13926"/>
                </a:cubicBezTo>
                <a:cubicBezTo>
                  <a:pt x="250" y="14211"/>
                  <a:pt x="250" y="14211"/>
                  <a:pt x="250" y="14211"/>
                </a:cubicBezTo>
                <a:cubicBezTo>
                  <a:pt x="0" y="14637"/>
                  <a:pt x="0" y="14637"/>
                  <a:pt x="0" y="14637"/>
                </a:cubicBezTo>
                <a:cubicBezTo>
                  <a:pt x="11592" y="20676"/>
                  <a:pt x="11592" y="20676"/>
                  <a:pt x="11592" y="20676"/>
                </a:cubicBezTo>
                <a:cubicBezTo>
                  <a:pt x="15178" y="21245"/>
                  <a:pt x="15178" y="21245"/>
                  <a:pt x="15178" y="21245"/>
                </a:cubicBezTo>
                <a:cubicBezTo>
                  <a:pt x="18181" y="21600"/>
                  <a:pt x="18181" y="21600"/>
                  <a:pt x="18181" y="21600"/>
                </a:cubicBezTo>
                <a:cubicBezTo>
                  <a:pt x="18264" y="21600"/>
                  <a:pt x="18264" y="21600"/>
                  <a:pt x="18264" y="21600"/>
                </a:cubicBezTo>
                <a:cubicBezTo>
                  <a:pt x="21600" y="2345"/>
                  <a:pt x="21600" y="2345"/>
                  <a:pt x="21600" y="2345"/>
                </a:cubicBezTo>
                <a:lnTo>
                  <a:pt x="6088" y="0"/>
                </a:lnTo>
                <a:close/>
              </a:path>
            </a:pathLst>
          </a:custGeom>
          <a:solidFill>
            <a:srgbClr val="D9DCE1"/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" name="Shape 1682"/>
          <p:cNvSpPr/>
          <p:nvPr/>
        </p:nvSpPr>
        <p:spPr>
          <a:xfrm>
            <a:off x="5035108" y="3895143"/>
            <a:ext cx="1287591" cy="692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034"/>
                </a:moveTo>
                <a:cubicBezTo>
                  <a:pt x="0" y="3398"/>
                  <a:pt x="0" y="3398"/>
                  <a:pt x="0" y="3398"/>
                </a:cubicBezTo>
                <a:cubicBezTo>
                  <a:pt x="0" y="3034"/>
                  <a:pt x="0" y="3034"/>
                  <a:pt x="0" y="3034"/>
                </a:cubicBezTo>
                <a:cubicBezTo>
                  <a:pt x="7677" y="3883"/>
                  <a:pt x="7677" y="3883"/>
                  <a:pt x="7677" y="3883"/>
                </a:cubicBezTo>
                <a:cubicBezTo>
                  <a:pt x="7352" y="14926"/>
                  <a:pt x="7352" y="14926"/>
                  <a:pt x="7352" y="14926"/>
                </a:cubicBezTo>
                <a:cubicBezTo>
                  <a:pt x="7872" y="15897"/>
                  <a:pt x="7872" y="15897"/>
                  <a:pt x="7872" y="15897"/>
                </a:cubicBezTo>
                <a:cubicBezTo>
                  <a:pt x="8067" y="16261"/>
                  <a:pt x="8067" y="16261"/>
                  <a:pt x="8067" y="16261"/>
                </a:cubicBezTo>
                <a:cubicBezTo>
                  <a:pt x="8263" y="16261"/>
                  <a:pt x="8263" y="16261"/>
                  <a:pt x="8263" y="16261"/>
                </a:cubicBezTo>
                <a:cubicBezTo>
                  <a:pt x="8523" y="16139"/>
                  <a:pt x="8523" y="16139"/>
                  <a:pt x="8523" y="16139"/>
                </a:cubicBezTo>
                <a:cubicBezTo>
                  <a:pt x="8718" y="16261"/>
                  <a:pt x="8718" y="16261"/>
                  <a:pt x="8718" y="16261"/>
                </a:cubicBezTo>
                <a:cubicBezTo>
                  <a:pt x="8913" y="16139"/>
                  <a:pt x="8913" y="16139"/>
                  <a:pt x="8913" y="16139"/>
                </a:cubicBezTo>
                <a:cubicBezTo>
                  <a:pt x="9173" y="16382"/>
                  <a:pt x="9173" y="16382"/>
                  <a:pt x="9173" y="16382"/>
                </a:cubicBezTo>
                <a:cubicBezTo>
                  <a:pt x="9369" y="17474"/>
                  <a:pt x="9369" y="17474"/>
                  <a:pt x="9369" y="17474"/>
                </a:cubicBezTo>
                <a:cubicBezTo>
                  <a:pt x="9954" y="17474"/>
                  <a:pt x="9954" y="17474"/>
                  <a:pt x="9954" y="17474"/>
                </a:cubicBezTo>
                <a:cubicBezTo>
                  <a:pt x="10410" y="17960"/>
                  <a:pt x="10410" y="17960"/>
                  <a:pt x="10410" y="17960"/>
                </a:cubicBezTo>
                <a:cubicBezTo>
                  <a:pt x="10800" y="17838"/>
                  <a:pt x="10800" y="17838"/>
                  <a:pt x="10800" y="17838"/>
                </a:cubicBezTo>
                <a:cubicBezTo>
                  <a:pt x="10865" y="17838"/>
                  <a:pt x="10865" y="17838"/>
                  <a:pt x="10865" y="17838"/>
                </a:cubicBezTo>
                <a:cubicBezTo>
                  <a:pt x="11125" y="18324"/>
                  <a:pt x="11125" y="18324"/>
                  <a:pt x="11125" y="18324"/>
                </a:cubicBezTo>
                <a:cubicBezTo>
                  <a:pt x="11386" y="17960"/>
                  <a:pt x="11386" y="17960"/>
                  <a:pt x="11386" y="17960"/>
                </a:cubicBezTo>
                <a:cubicBezTo>
                  <a:pt x="11971" y="18081"/>
                  <a:pt x="11971" y="18081"/>
                  <a:pt x="11971" y="18081"/>
                </a:cubicBezTo>
                <a:cubicBezTo>
                  <a:pt x="12231" y="18930"/>
                  <a:pt x="12231" y="18930"/>
                  <a:pt x="12231" y="18930"/>
                </a:cubicBezTo>
                <a:cubicBezTo>
                  <a:pt x="12427" y="18930"/>
                  <a:pt x="12427" y="18930"/>
                  <a:pt x="12427" y="18930"/>
                </a:cubicBezTo>
                <a:cubicBezTo>
                  <a:pt x="12492" y="19658"/>
                  <a:pt x="12492" y="19658"/>
                  <a:pt x="12492" y="19658"/>
                </a:cubicBezTo>
                <a:cubicBezTo>
                  <a:pt x="12752" y="19780"/>
                  <a:pt x="12752" y="19780"/>
                  <a:pt x="12752" y="19780"/>
                </a:cubicBezTo>
                <a:cubicBezTo>
                  <a:pt x="13012" y="19416"/>
                  <a:pt x="13012" y="19416"/>
                  <a:pt x="13012" y="19416"/>
                </a:cubicBezTo>
                <a:cubicBezTo>
                  <a:pt x="13142" y="19052"/>
                  <a:pt x="13142" y="19052"/>
                  <a:pt x="13142" y="19052"/>
                </a:cubicBezTo>
                <a:cubicBezTo>
                  <a:pt x="13272" y="19052"/>
                  <a:pt x="13272" y="19052"/>
                  <a:pt x="13272" y="19052"/>
                </a:cubicBezTo>
                <a:cubicBezTo>
                  <a:pt x="13728" y="19658"/>
                  <a:pt x="13728" y="19658"/>
                  <a:pt x="13728" y="19658"/>
                </a:cubicBezTo>
                <a:cubicBezTo>
                  <a:pt x="13858" y="20144"/>
                  <a:pt x="13858" y="20144"/>
                  <a:pt x="13858" y="20144"/>
                </a:cubicBezTo>
                <a:cubicBezTo>
                  <a:pt x="14313" y="19658"/>
                  <a:pt x="14313" y="19658"/>
                  <a:pt x="14313" y="19658"/>
                </a:cubicBezTo>
                <a:cubicBezTo>
                  <a:pt x="14443" y="19901"/>
                  <a:pt x="14443" y="19901"/>
                  <a:pt x="14443" y="19901"/>
                </a:cubicBezTo>
                <a:cubicBezTo>
                  <a:pt x="14508" y="20629"/>
                  <a:pt x="14508" y="20629"/>
                  <a:pt x="14508" y="20629"/>
                </a:cubicBezTo>
                <a:cubicBezTo>
                  <a:pt x="14639" y="20508"/>
                  <a:pt x="14639" y="20508"/>
                  <a:pt x="14639" y="20508"/>
                </a:cubicBezTo>
                <a:cubicBezTo>
                  <a:pt x="14834" y="19901"/>
                  <a:pt x="14834" y="19901"/>
                  <a:pt x="14834" y="19901"/>
                </a:cubicBezTo>
                <a:cubicBezTo>
                  <a:pt x="15159" y="19780"/>
                  <a:pt x="15159" y="19780"/>
                  <a:pt x="15159" y="19780"/>
                </a:cubicBezTo>
                <a:cubicBezTo>
                  <a:pt x="15549" y="20144"/>
                  <a:pt x="15549" y="20144"/>
                  <a:pt x="15549" y="20144"/>
                </a:cubicBezTo>
                <a:cubicBezTo>
                  <a:pt x="16135" y="20022"/>
                  <a:pt x="16135" y="20022"/>
                  <a:pt x="16135" y="20022"/>
                </a:cubicBezTo>
                <a:cubicBezTo>
                  <a:pt x="16395" y="20508"/>
                  <a:pt x="16395" y="20508"/>
                  <a:pt x="16395" y="20508"/>
                </a:cubicBezTo>
                <a:cubicBezTo>
                  <a:pt x="16525" y="20872"/>
                  <a:pt x="16525" y="20872"/>
                  <a:pt x="16525" y="20872"/>
                </a:cubicBezTo>
                <a:cubicBezTo>
                  <a:pt x="16851" y="20751"/>
                  <a:pt x="16851" y="20751"/>
                  <a:pt x="16851" y="20751"/>
                </a:cubicBezTo>
                <a:cubicBezTo>
                  <a:pt x="17176" y="20265"/>
                  <a:pt x="17176" y="20265"/>
                  <a:pt x="17176" y="20265"/>
                </a:cubicBezTo>
                <a:cubicBezTo>
                  <a:pt x="17371" y="19901"/>
                  <a:pt x="17371" y="19901"/>
                  <a:pt x="17371" y="19901"/>
                </a:cubicBezTo>
                <a:cubicBezTo>
                  <a:pt x="17631" y="19901"/>
                  <a:pt x="17631" y="19901"/>
                  <a:pt x="17631" y="19901"/>
                </a:cubicBezTo>
                <a:cubicBezTo>
                  <a:pt x="17892" y="20144"/>
                  <a:pt x="17892" y="20144"/>
                  <a:pt x="17892" y="20144"/>
                </a:cubicBezTo>
                <a:cubicBezTo>
                  <a:pt x="18087" y="20022"/>
                  <a:pt x="18087" y="20022"/>
                  <a:pt x="18087" y="20022"/>
                </a:cubicBezTo>
                <a:cubicBezTo>
                  <a:pt x="18347" y="19658"/>
                  <a:pt x="18347" y="19658"/>
                  <a:pt x="18347" y="19658"/>
                </a:cubicBezTo>
                <a:cubicBezTo>
                  <a:pt x="18737" y="19780"/>
                  <a:pt x="18737" y="19780"/>
                  <a:pt x="18737" y="19780"/>
                </a:cubicBezTo>
                <a:cubicBezTo>
                  <a:pt x="18933" y="19901"/>
                  <a:pt x="18933" y="19901"/>
                  <a:pt x="18933" y="19901"/>
                </a:cubicBezTo>
                <a:cubicBezTo>
                  <a:pt x="19518" y="19537"/>
                  <a:pt x="19518" y="19537"/>
                  <a:pt x="19518" y="19537"/>
                </a:cubicBezTo>
                <a:cubicBezTo>
                  <a:pt x="19908" y="19780"/>
                  <a:pt x="19908" y="19780"/>
                  <a:pt x="19908" y="19780"/>
                </a:cubicBezTo>
                <a:cubicBezTo>
                  <a:pt x="20234" y="20387"/>
                  <a:pt x="20234" y="20387"/>
                  <a:pt x="20234" y="20387"/>
                </a:cubicBezTo>
                <a:cubicBezTo>
                  <a:pt x="20689" y="20993"/>
                  <a:pt x="20689" y="20993"/>
                  <a:pt x="20689" y="20993"/>
                </a:cubicBezTo>
                <a:cubicBezTo>
                  <a:pt x="21080" y="20993"/>
                  <a:pt x="21080" y="20993"/>
                  <a:pt x="21080" y="20993"/>
                </a:cubicBezTo>
                <a:cubicBezTo>
                  <a:pt x="21340" y="21357"/>
                  <a:pt x="21340" y="21357"/>
                  <a:pt x="21340" y="21357"/>
                </a:cubicBezTo>
                <a:cubicBezTo>
                  <a:pt x="21535" y="21600"/>
                  <a:pt x="21535" y="21600"/>
                  <a:pt x="21535" y="21600"/>
                </a:cubicBezTo>
                <a:cubicBezTo>
                  <a:pt x="21600" y="10679"/>
                  <a:pt x="21600" y="10679"/>
                  <a:pt x="21600" y="10679"/>
                </a:cubicBezTo>
                <a:cubicBezTo>
                  <a:pt x="21080" y="4490"/>
                  <a:pt x="21080" y="4490"/>
                  <a:pt x="21080" y="4490"/>
                </a:cubicBezTo>
                <a:cubicBezTo>
                  <a:pt x="21080" y="1456"/>
                  <a:pt x="21080" y="1456"/>
                  <a:pt x="21080" y="1456"/>
                </a:cubicBezTo>
                <a:cubicBezTo>
                  <a:pt x="21080" y="1456"/>
                  <a:pt x="13728" y="1213"/>
                  <a:pt x="11386" y="1092"/>
                </a:cubicBezTo>
                <a:cubicBezTo>
                  <a:pt x="8523" y="849"/>
                  <a:pt x="260" y="0"/>
                  <a:pt x="260" y="0"/>
                </a:cubicBezTo>
                <a:cubicBezTo>
                  <a:pt x="195" y="3034"/>
                  <a:pt x="195" y="3034"/>
                  <a:pt x="195" y="3034"/>
                </a:cubicBezTo>
                <a:lnTo>
                  <a:pt x="0" y="3034"/>
                </a:lnTo>
                <a:close/>
              </a:path>
            </a:pathLst>
          </a:custGeom>
          <a:solidFill>
            <a:srgbClr val="D9DCE1"/>
          </a:solidFill>
          <a:ln w="3175" cap="flat">
            <a:solidFill>
              <a:srgbClr val="399552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" name="Shape 1683"/>
          <p:cNvSpPr/>
          <p:nvPr/>
        </p:nvSpPr>
        <p:spPr>
          <a:xfrm>
            <a:off x="5200066" y="3335973"/>
            <a:ext cx="1090557" cy="605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1600" y="7200"/>
                  <a:pt x="21600" y="7200"/>
                  <a:pt x="21600" y="7200"/>
                </a:cubicBezTo>
                <a:cubicBezTo>
                  <a:pt x="21140" y="6785"/>
                  <a:pt x="21140" y="6785"/>
                  <a:pt x="21140" y="6785"/>
                </a:cubicBezTo>
                <a:cubicBezTo>
                  <a:pt x="20911" y="6508"/>
                  <a:pt x="20911" y="6508"/>
                  <a:pt x="20911" y="6508"/>
                </a:cubicBezTo>
                <a:cubicBezTo>
                  <a:pt x="20757" y="5677"/>
                  <a:pt x="20757" y="5677"/>
                  <a:pt x="20757" y="5677"/>
                </a:cubicBezTo>
                <a:cubicBezTo>
                  <a:pt x="20298" y="4846"/>
                  <a:pt x="20298" y="4846"/>
                  <a:pt x="20298" y="4846"/>
                </a:cubicBezTo>
                <a:cubicBezTo>
                  <a:pt x="20528" y="4154"/>
                  <a:pt x="20528" y="4154"/>
                  <a:pt x="20528" y="4154"/>
                </a:cubicBezTo>
                <a:cubicBezTo>
                  <a:pt x="20757" y="3323"/>
                  <a:pt x="20757" y="3323"/>
                  <a:pt x="20757" y="3323"/>
                </a:cubicBezTo>
                <a:cubicBezTo>
                  <a:pt x="20757" y="2631"/>
                  <a:pt x="20757" y="2631"/>
                  <a:pt x="20757" y="2631"/>
                </a:cubicBezTo>
                <a:cubicBezTo>
                  <a:pt x="20604" y="2631"/>
                  <a:pt x="20604" y="2631"/>
                  <a:pt x="20604" y="2631"/>
                </a:cubicBezTo>
                <a:cubicBezTo>
                  <a:pt x="19915" y="2631"/>
                  <a:pt x="19915" y="2631"/>
                  <a:pt x="19915" y="2631"/>
                </a:cubicBezTo>
                <a:cubicBezTo>
                  <a:pt x="19762" y="2077"/>
                  <a:pt x="19762" y="2077"/>
                  <a:pt x="19762" y="2077"/>
                </a:cubicBezTo>
                <a:cubicBezTo>
                  <a:pt x="19455" y="1246"/>
                  <a:pt x="19455" y="1246"/>
                  <a:pt x="19455" y="1246"/>
                </a:cubicBezTo>
                <a:cubicBezTo>
                  <a:pt x="19455" y="1246"/>
                  <a:pt x="14323" y="969"/>
                  <a:pt x="12638" y="831"/>
                </a:cubicBezTo>
                <a:cubicBezTo>
                  <a:pt x="9651" y="692"/>
                  <a:pt x="766" y="0"/>
                  <a:pt x="766" y="0"/>
                </a:cubicBezTo>
                <a:cubicBezTo>
                  <a:pt x="0" y="20215"/>
                  <a:pt x="0" y="20215"/>
                  <a:pt x="0" y="20215"/>
                </a:cubicBezTo>
                <a:cubicBezTo>
                  <a:pt x="3140" y="20492"/>
                  <a:pt x="7966" y="20908"/>
                  <a:pt x="10187" y="21185"/>
                </a:cubicBezTo>
                <a:cubicBezTo>
                  <a:pt x="12945" y="21323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D9DCE1"/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" name="Shape 1684"/>
          <p:cNvSpPr/>
          <p:nvPr/>
        </p:nvSpPr>
        <p:spPr>
          <a:xfrm>
            <a:off x="4970957" y="2758469"/>
            <a:ext cx="1214276" cy="614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1600" y="21600"/>
                  <a:pt x="21600" y="21600"/>
                  <a:pt x="2160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462" y="21053"/>
                  <a:pt x="21462" y="21053"/>
                  <a:pt x="21462" y="21053"/>
                </a:cubicBezTo>
                <a:cubicBezTo>
                  <a:pt x="21393" y="20233"/>
                  <a:pt x="21393" y="20233"/>
                  <a:pt x="21393" y="20233"/>
                </a:cubicBezTo>
                <a:cubicBezTo>
                  <a:pt x="21393" y="20233"/>
                  <a:pt x="21048" y="20096"/>
                  <a:pt x="20979" y="19959"/>
                </a:cubicBezTo>
                <a:cubicBezTo>
                  <a:pt x="20910" y="19823"/>
                  <a:pt x="20979" y="19823"/>
                  <a:pt x="20979" y="19823"/>
                </a:cubicBezTo>
                <a:cubicBezTo>
                  <a:pt x="20841" y="19413"/>
                  <a:pt x="20841" y="19413"/>
                  <a:pt x="20841" y="19413"/>
                </a:cubicBezTo>
                <a:cubicBezTo>
                  <a:pt x="20979" y="19139"/>
                  <a:pt x="20979" y="19139"/>
                  <a:pt x="20979" y="19139"/>
                </a:cubicBezTo>
                <a:cubicBezTo>
                  <a:pt x="20910" y="18456"/>
                  <a:pt x="20910" y="18456"/>
                  <a:pt x="20910" y="18456"/>
                </a:cubicBezTo>
                <a:cubicBezTo>
                  <a:pt x="20703" y="18182"/>
                  <a:pt x="20703" y="18182"/>
                  <a:pt x="20703" y="18182"/>
                </a:cubicBezTo>
                <a:cubicBezTo>
                  <a:pt x="20634" y="17772"/>
                  <a:pt x="20634" y="17772"/>
                  <a:pt x="20634" y="17772"/>
                </a:cubicBezTo>
                <a:cubicBezTo>
                  <a:pt x="20496" y="16815"/>
                  <a:pt x="20496" y="16815"/>
                  <a:pt x="20496" y="16815"/>
                </a:cubicBezTo>
                <a:cubicBezTo>
                  <a:pt x="20496" y="15448"/>
                  <a:pt x="20496" y="15448"/>
                  <a:pt x="20496" y="15448"/>
                </a:cubicBezTo>
                <a:cubicBezTo>
                  <a:pt x="20427" y="15175"/>
                  <a:pt x="20427" y="15175"/>
                  <a:pt x="20427" y="15175"/>
                </a:cubicBezTo>
                <a:cubicBezTo>
                  <a:pt x="20289" y="14765"/>
                  <a:pt x="20289" y="14765"/>
                  <a:pt x="20289" y="14765"/>
                </a:cubicBezTo>
                <a:cubicBezTo>
                  <a:pt x="20358" y="14218"/>
                  <a:pt x="20358" y="14218"/>
                  <a:pt x="20358" y="14218"/>
                </a:cubicBezTo>
                <a:cubicBezTo>
                  <a:pt x="20358" y="12851"/>
                  <a:pt x="20358" y="12851"/>
                  <a:pt x="20358" y="12851"/>
                </a:cubicBezTo>
                <a:cubicBezTo>
                  <a:pt x="20220" y="11894"/>
                  <a:pt x="20220" y="11894"/>
                  <a:pt x="20220" y="11894"/>
                </a:cubicBezTo>
                <a:cubicBezTo>
                  <a:pt x="20082" y="11620"/>
                  <a:pt x="20082" y="11620"/>
                  <a:pt x="20082" y="11620"/>
                </a:cubicBezTo>
                <a:cubicBezTo>
                  <a:pt x="19944" y="11620"/>
                  <a:pt x="19944" y="11620"/>
                  <a:pt x="19944" y="11620"/>
                </a:cubicBezTo>
                <a:cubicBezTo>
                  <a:pt x="19875" y="11347"/>
                  <a:pt x="19875" y="11347"/>
                  <a:pt x="19875" y="11347"/>
                </a:cubicBezTo>
                <a:cubicBezTo>
                  <a:pt x="19806" y="10663"/>
                  <a:pt x="19806" y="10663"/>
                  <a:pt x="19806" y="10663"/>
                </a:cubicBezTo>
                <a:cubicBezTo>
                  <a:pt x="19737" y="10116"/>
                  <a:pt x="19737" y="10116"/>
                  <a:pt x="19737" y="10116"/>
                </a:cubicBezTo>
                <a:cubicBezTo>
                  <a:pt x="19944" y="9980"/>
                  <a:pt x="19944" y="9980"/>
                  <a:pt x="19944" y="9980"/>
                </a:cubicBezTo>
                <a:cubicBezTo>
                  <a:pt x="19944" y="9843"/>
                  <a:pt x="19944" y="9843"/>
                  <a:pt x="19944" y="9843"/>
                </a:cubicBezTo>
                <a:cubicBezTo>
                  <a:pt x="19875" y="9706"/>
                  <a:pt x="19875" y="9706"/>
                  <a:pt x="19875" y="9706"/>
                </a:cubicBezTo>
                <a:cubicBezTo>
                  <a:pt x="19806" y="9296"/>
                  <a:pt x="19806" y="9296"/>
                  <a:pt x="19806" y="9296"/>
                </a:cubicBezTo>
                <a:cubicBezTo>
                  <a:pt x="19668" y="8886"/>
                  <a:pt x="19668" y="8886"/>
                  <a:pt x="19668" y="8886"/>
                </a:cubicBezTo>
                <a:cubicBezTo>
                  <a:pt x="19530" y="8203"/>
                  <a:pt x="19530" y="8203"/>
                  <a:pt x="19530" y="8203"/>
                </a:cubicBezTo>
                <a:cubicBezTo>
                  <a:pt x="19392" y="7382"/>
                  <a:pt x="19392" y="7382"/>
                  <a:pt x="19392" y="7382"/>
                </a:cubicBezTo>
                <a:cubicBezTo>
                  <a:pt x="19185" y="6699"/>
                  <a:pt x="19185" y="6699"/>
                  <a:pt x="19185" y="6699"/>
                </a:cubicBezTo>
                <a:cubicBezTo>
                  <a:pt x="18978" y="5468"/>
                  <a:pt x="18978" y="5468"/>
                  <a:pt x="18978" y="5468"/>
                </a:cubicBezTo>
                <a:cubicBezTo>
                  <a:pt x="18771" y="4922"/>
                  <a:pt x="18771" y="4922"/>
                  <a:pt x="18771" y="4922"/>
                </a:cubicBezTo>
                <a:cubicBezTo>
                  <a:pt x="18702" y="4785"/>
                  <a:pt x="18702" y="4785"/>
                  <a:pt x="18702" y="4785"/>
                </a:cubicBezTo>
                <a:cubicBezTo>
                  <a:pt x="18426" y="4375"/>
                  <a:pt x="18426" y="4375"/>
                  <a:pt x="18426" y="4375"/>
                </a:cubicBezTo>
                <a:cubicBezTo>
                  <a:pt x="17942" y="3691"/>
                  <a:pt x="17942" y="3691"/>
                  <a:pt x="17942" y="3691"/>
                </a:cubicBezTo>
                <a:cubicBezTo>
                  <a:pt x="17597" y="3418"/>
                  <a:pt x="17597" y="3418"/>
                  <a:pt x="17597" y="3418"/>
                </a:cubicBezTo>
                <a:cubicBezTo>
                  <a:pt x="17252" y="3144"/>
                  <a:pt x="17252" y="3144"/>
                  <a:pt x="17252" y="3144"/>
                </a:cubicBezTo>
                <a:cubicBezTo>
                  <a:pt x="16976" y="2597"/>
                  <a:pt x="16976" y="2597"/>
                  <a:pt x="16976" y="2597"/>
                </a:cubicBezTo>
                <a:cubicBezTo>
                  <a:pt x="16493" y="2461"/>
                  <a:pt x="16493" y="2461"/>
                  <a:pt x="16493" y="2461"/>
                </a:cubicBezTo>
                <a:cubicBezTo>
                  <a:pt x="15872" y="2597"/>
                  <a:pt x="15872" y="2597"/>
                  <a:pt x="15872" y="2597"/>
                </a:cubicBezTo>
                <a:cubicBezTo>
                  <a:pt x="15665" y="2597"/>
                  <a:pt x="15665" y="2597"/>
                  <a:pt x="15665" y="2597"/>
                </a:cubicBezTo>
                <a:cubicBezTo>
                  <a:pt x="15458" y="2734"/>
                  <a:pt x="15458" y="2734"/>
                  <a:pt x="15458" y="2734"/>
                </a:cubicBezTo>
                <a:cubicBezTo>
                  <a:pt x="15320" y="3008"/>
                  <a:pt x="15320" y="3008"/>
                  <a:pt x="15320" y="3008"/>
                </a:cubicBezTo>
                <a:cubicBezTo>
                  <a:pt x="15113" y="2871"/>
                  <a:pt x="15113" y="2871"/>
                  <a:pt x="15113" y="2871"/>
                </a:cubicBezTo>
                <a:cubicBezTo>
                  <a:pt x="14906" y="2597"/>
                  <a:pt x="14906" y="2597"/>
                  <a:pt x="14906" y="2597"/>
                </a:cubicBezTo>
                <a:cubicBezTo>
                  <a:pt x="14492" y="2187"/>
                  <a:pt x="14492" y="2187"/>
                  <a:pt x="14492" y="2187"/>
                </a:cubicBezTo>
                <a:cubicBezTo>
                  <a:pt x="13940" y="1641"/>
                  <a:pt x="13940" y="1641"/>
                  <a:pt x="13940" y="1641"/>
                </a:cubicBezTo>
                <a:cubicBezTo>
                  <a:pt x="690" y="0"/>
                  <a:pt x="690" y="0"/>
                  <a:pt x="690" y="0"/>
                </a:cubicBezTo>
                <a:cubicBezTo>
                  <a:pt x="0" y="12987"/>
                  <a:pt x="0" y="12987"/>
                  <a:pt x="0" y="12987"/>
                </a:cubicBezTo>
                <a:cubicBezTo>
                  <a:pt x="5038" y="13944"/>
                  <a:pt x="5038" y="13944"/>
                  <a:pt x="5038" y="13944"/>
                </a:cubicBezTo>
                <a:cubicBezTo>
                  <a:pt x="4762" y="20370"/>
                  <a:pt x="4762" y="20370"/>
                  <a:pt x="4762" y="20370"/>
                </a:cubicBezTo>
                <a:cubicBezTo>
                  <a:pt x="4762" y="20370"/>
                  <a:pt x="4762" y="20370"/>
                  <a:pt x="4762" y="20370"/>
                </a:cubicBezTo>
                <a:cubicBezTo>
                  <a:pt x="5176" y="20370"/>
                  <a:pt x="12836" y="21053"/>
                  <a:pt x="15458" y="21190"/>
                </a:cubicBezTo>
                <a:cubicBezTo>
                  <a:pt x="16976" y="21327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D9DCE1"/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" name="Shape 1685"/>
          <p:cNvSpPr/>
          <p:nvPr/>
        </p:nvSpPr>
        <p:spPr>
          <a:xfrm>
            <a:off x="5007613" y="2208465"/>
            <a:ext cx="1044737" cy="6966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59" y="18960"/>
                </a:moveTo>
                <a:cubicBezTo>
                  <a:pt x="16541" y="19320"/>
                  <a:pt x="16541" y="19320"/>
                  <a:pt x="16541" y="19320"/>
                </a:cubicBezTo>
                <a:cubicBezTo>
                  <a:pt x="16782" y="19560"/>
                  <a:pt x="16782" y="19560"/>
                  <a:pt x="16782" y="19560"/>
                </a:cubicBezTo>
                <a:cubicBezTo>
                  <a:pt x="17023" y="19680"/>
                  <a:pt x="17023" y="19680"/>
                  <a:pt x="17023" y="19680"/>
                </a:cubicBezTo>
                <a:cubicBezTo>
                  <a:pt x="17184" y="19440"/>
                  <a:pt x="17184" y="19440"/>
                  <a:pt x="17184" y="19440"/>
                </a:cubicBezTo>
                <a:cubicBezTo>
                  <a:pt x="17425" y="19320"/>
                  <a:pt x="17425" y="19320"/>
                  <a:pt x="17425" y="19320"/>
                </a:cubicBezTo>
                <a:cubicBezTo>
                  <a:pt x="17665" y="19320"/>
                  <a:pt x="17665" y="19320"/>
                  <a:pt x="17665" y="19320"/>
                </a:cubicBezTo>
                <a:cubicBezTo>
                  <a:pt x="18388" y="19200"/>
                  <a:pt x="18388" y="19200"/>
                  <a:pt x="18388" y="19200"/>
                </a:cubicBezTo>
                <a:cubicBezTo>
                  <a:pt x="18950" y="19320"/>
                  <a:pt x="18950" y="19320"/>
                  <a:pt x="18950" y="19320"/>
                </a:cubicBezTo>
                <a:cubicBezTo>
                  <a:pt x="19271" y="19800"/>
                  <a:pt x="19271" y="19800"/>
                  <a:pt x="19271" y="19800"/>
                </a:cubicBezTo>
                <a:cubicBezTo>
                  <a:pt x="19673" y="20040"/>
                  <a:pt x="19673" y="20040"/>
                  <a:pt x="19673" y="20040"/>
                </a:cubicBezTo>
                <a:cubicBezTo>
                  <a:pt x="20074" y="20280"/>
                  <a:pt x="20074" y="20280"/>
                  <a:pt x="20074" y="20280"/>
                </a:cubicBezTo>
                <a:cubicBezTo>
                  <a:pt x="20636" y="20880"/>
                  <a:pt x="20636" y="20880"/>
                  <a:pt x="20636" y="20880"/>
                </a:cubicBezTo>
                <a:cubicBezTo>
                  <a:pt x="20958" y="21240"/>
                  <a:pt x="20958" y="21240"/>
                  <a:pt x="20958" y="21240"/>
                </a:cubicBezTo>
                <a:cubicBezTo>
                  <a:pt x="21038" y="21360"/>
                  <a:pt x="21038" y="21360"/>
                  <a:pt x="21038" y="21360"/>
                </a:cubicBezTo>
                <a:cubicBezTo>
                  <a:pt x="21118" y="21600"/>
                  <a:pt x="21118" y="21600"/>
                  <a:pt x="21118" y="21600"/>
                </a:cubicBezTo>
                <a:cubicBezTo>
                  <a:pt x="21118" y="21600"/>
                  <a:pt x="21118" y="21600"/>
                  <a:pt x="21118" y="21600"/>
                </a:cubicBezTo>
                <a:cubicBezTo>
                  <a:pt x="21118" y="21240"/>
                  <a:pt x="21118" y="21240"/>
                  <a:pt x="21118" y="21240"/>
                </a:cubicBezTo>
                <a:cubicBezTo>
                  <a:pt x="21118" y="20760"/>
                  <a:pt x="21118" y="20760"/>
                  <a:pt x="21118" y="20760"/>
                </a:cubicBezTo>
                <a:cubicBezTo>
                  <a:pt x="20797" y="20400"/>
                  <a:pt x="20797" y="20400"/>
                  <a:pt x="20797" y="20400"/>
                </a:cubicBezTo>
                <a:cubicBezTo>
                  <a:pt x="20797" y="20040"/>
                  <a:pt x="20797" y="20040"/>
                  <a:pt x="20797" y="20040"/>
                </a:cubicBezTo>
                <a:cubicBezTo>
                  <a:pt x="20877" y="19680"/>
                  <a:pt x="20877" y="19680"/>
                  <a:pt x="20877" y="19680"/>
                </a:cubicBezTo>
                <a:cubicBezTo>
                  <a:pt x="21118" y="19560"/>
                  <a:pt x="21118" y="19560"/>
                  <a:pt x="21118" y="19560"/>
                </a:cubicBezTo>
                <a:cubicBezTo>
                  <a:pt x="21118" y="18720"/>
                  <a:pt x="21118" y="18720"/>
                  <a:pt x="21118" y="18720"/>
                </a:cubicBezTo>
                <a:cubicBezTo>
                  <a:pt x="21199" y="18360"/>
                  <a:pt x="21199" y="18360"/>
                  <a:pt x="21199" y="18360"/>
                </a:cubicBezTo>
                <a:cubicBezTo>
                  <a:pt x="21359" y="18240"/>
                  <a:pt x="21359" y="18240"/>
                  <a:pt x="21359" y="18240"/>
                </a:cubicBezTo>
                <a:cubicBezTo>
                  <a:pt x="21359" y="17760"/>
                  <a:pt x="21359" y="17760"/>
                  <a:pt x="21359" y="17760"/>
                </a:cubicBezTo>
                <a:cubicBezTo>
                  <a:pt x="21199" y="17160"/>
                  <a:pt x="21199" y="17160"/>
                  <a:pt x="21199" y="17160"/>
                </a:cubicBezTo>
                <a:cubicBezTo>
                  <a:pt x="21038" y="17040"/>
                  <a:pt x="21038" y="17040"/>
                  <a:pt x="21038" y="17040"/>
                </a:cubicBezTo>
                <a:cubicBezTo>
                  <a:pt x="21118" y="16440"/>
                  <a:pt x="21118" y="16440"/>
                  <a:pt x="21118" y="16440"/>
                </a:cubicBezTo>
                <a:cubicBezTo>
                  <a:pt x="21118" y="16080"/>
                  <a:pt x="21118" y="16080"/>
                  <a:pt x="21118" y="16080"/>
                </a:cubicBezTo>
                <a:cubicBezTo>
                  <a:pt x="21359" y="16080"/>
                  <a:pt x="21359" y="16080"/>
                  <a:pt x="21359" y="16080"/>
                </a:cubicBezTo>
                <a:cubicBezTo>
                  <a:pt x="21600" y="5640"/>
                  <a:pt x="21600" y="5640"/>
                  <a:pt x="21600" y="5640"/>
                </a:cubicBezTo>
                <a:cubicBezTo>
                  <a:pt x="21359" y="5280"/>
                  <a:pt x="21359" y="5280"/>
                  <a:pt x="21359" y="5280"/>
                </a:cubicBezTo>
                <a:cubicBezTo>
                  <a:pt x="21199" y="4920"/>
                  <a:pt x="21199" y="4920"/>
                  <a:pt x="21199" y="4920"/>
                </a:cubicBezTo>
                <a:cubicBezTo>
                  <a:pt x="20797" y="4680"/>
                  <a:pt x="20797" y="4680"/>
                  <a:pt x="20797" y="4680"/>
                </a:cubicBezTo>
                <a:cubicBezTo>
                  <a:pt x="20717" y="4320"/>
                  <a:pt x="20717" y="4320"/>
                  <a:pt x="20717" y="4320"/>
                </a:cubicBezTo>
                <a:cubicBezTo>
                  <a:pt x="20476" y="3960"/>
                  <a:pt x="20476" y="3960"/>
                  <a:pt x="20476" y="3960"/>
                </a:cubicBezTo>
                <a:cubicBezTo>
                  <a:pt x="20396" y="3720"/>
                  <a:pt x="20396" y="3720"/>
                  <a:pt x="20396" y="3720"/>
                </a:cubicBezTo>
                <a:cubicBezTo>
                  <a:pt x="20396" y="3480"/>
                  <a:pt x="20396" y="3480"/>
                  <a:pt x="20396" y="3480"/>
                </a:cubicBezTo>
                <a:cubicBezTo>
                  <a:pt x="20396" y="3240"/>
                  <a:pt x="20396" y="3240"/>
                  <a:pt x="20396" y="3240"/>
                </a:cubicBezTo>
                <a:cubicBezTo>
                  <a:pt x="20636" y="2880"/>
                  <a:pt x="20636" y="2880"/>
                  <a:pt x="20636" y="2880"/>
                </a:cubicBezTo>
                <a:cubicBezTo>
                  <a:pt x="20877" y="2520"/>
                  <a:pt x="20877" y="2520"/>
                  <a:pt x="20877" y="2520"/>
                </a:cubicBezTo>
                <a:cubicBezTo>
                  <a:pt x="21199" y="2040"/>
                  <a:pt x="21199" y="2040"/>
                  <a:pt x="21199" y="2040"/>
                </a:cubicBezTo>
                <a:cubicBezTo>
                  <a:pt x="21118" y="1800"/>
                  <a:pt x="21118" y="1800"/>
                  <a:pt x="21118" y="1800"/>
                </a:cubicBezTo>
                <a:cubicBezTo>
                  <a:pt x="21118" y="1680"/>
                  <a:pt x="21118" y="1680"/>
                  <a:pt x="21118" y="1680"/>
                </a:cubicBezTo>
                <a:cubicBezTo>
                  <a:pt x="21118" y="1680"/>
                  <a:pt x="13410" y="1200"/>
                  <a:pt x="10920" y="960"/>
                </a:cubicBezTo>
                <a:cubicBezTo>
                  <a:pt x="8431" y="720"/>
                  <a:pt x="1124" y="0"/>
                  <a:pt x="1124" y="0"/>
                </a:cubicBezTo>
                <a:cubicBezTo>
                  <a:pt x="0" y="17040"/>
                  <a:pt x="0" y="17040"/>
                  <a:pt x="0" y="17040"/>
                </a:cubicBezTo>
                <a:cubicBezTo>
                  <a:pt x="15417" y="18480"/>
                  <a:pt x="15417" y="18480"/>
                  <a:pt x="15417" y="18480"/>
                </a:cubicBezTo>
                <a:lnTo>
                  <a:pt x="16059" y="18960"/>
                </a:lnTo>
                <a:close/>
              </a:path>
            </a:pathLst>
          </a:custGeom>
          <a:solidFill>
            <a:srgbClr val="D9DCE1"/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1" name="Shape 1686"/>
          <p:cNvSpPr/>
          <p:nvPr/>
        </p:nvSpPr>
        <p:spPr>
          <a:xfrm>
            <a:off x="3999536" y="2258880"/>
            <a:ext cx="1049318" cy="866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086"/>
                </a:moveTo>
                <a:lnTo>
                  <a:pt x="21506" y="3086"/>
                </a:lnTo>
                <a:lnTo>
                  <a:pt x="2641" y="0"/>
                </a:lnTo>
                <a:lnTo>
                  <a:pt x="2264" y="2629"/>
                </a:lnTo>
                <a:lnTo>
                  <a:pt x="660" y="13943"/>
                </a:lnTo>
                <a:lnTo>
                  <a:pt x="0" y="18514"/>
                </a:lnTo>
                <a:lnTo>
                  <a:pt x="5754" y="19657"/>
                </a:lnTo>
                <a:lnTo>
                  <a:pt x="19997" y="21600"/>
                </a:lnTo>
                <a:lnTo>
                  <a:pt x="20751" y="12457"/>
                </a:lnTo>
                <a:lnTo>
                  <a:pt x="21600" y="3086"/>
                </a:lnTo>
                <a:close/>
              </a:path>
            </a:pathLst>
          </a:custGeom>
          <a:solidFill>
            <a:srgbClr val="D9DCE1"/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2" name="Shape 1687"/>
          <p:cNvSpPr/>
          <p:nvPr/>
        </p:nvSpPr>
        <p:spPr>
          <a:xfrm>
            <a:off x="5062602" y="1635543"/>
            <a:ext cx="976003" cy="627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28" y="21467"/>
                </a:moveTo>
                <a:cubicBezTo>
                  <a:pt x="21428" y="21600"/>
                  <a:pt x="21428" y="21600"/>
                  <a:pt x="21428" y="21600"/>
                </a:cubicBezTo>
                <a:cubicBezTo>
                  <a:pt x="21428" y="21600"/>
                  <a:pt x="21428" y="21600"/>
                  <a:pt x="21428" y="21600"/>
                </a:cubicBezTo>
                <a:cubicBezTo>
                  <a:pt x="21600" y="21333"/>
                  <a:pt x="21600" y="21333"/>
                  <a:pt x="21600" y="21333"/>
                </a:cubicBezTo>
                <a:cubicBezTo>
                  <a:pt x="21600" y="20667"/>
                  <a:pt x="21600" y="20667"/>
                  <a:pt x="21600" y="20667"/>
                </a:cubicBezTo>
                <a:cubicBezTo>
                  <a:pt x="21600" y="20000"/>
                  <a:pt x="21600" y="20000"/>
                  <a:pt x="21600" y="20000"/>
                </a:cubicBezTo>
                <a:cubicBezTo>
                  <a:pt x="21514" y="19200"/>
                  <a:pt x="21514" y="19200"/>
                  <a:pt x="21514" y="19200"/>
                </a:cubicBezTo>
                <a:cubicBezTo>
                  <a:pt x="21342" y="18800"/>
                  <a:pt x="21342" y="18800"/>
                  <a:pt x="21342" y="18800"/>
                </a:cubicBezTo>
                <a:cubicBezTo>
                  <a:pt x="21084" y="18400"/>
                  <a:pt x="21084" y="18400"/>
                  <a:pt x="21084" y="18400"/>
                </a:cubicBezTo>
                <a:cubicBezTo>
                  <a:pt x="21084" y="17467"/>
                  <a:pt x="21084" y="17467"/>
                  <a:pt x="21084" y="17467"/>
                </a:cubicBezTo>
                <a:cubicBezTo>
                  <a:pt x="20998" y="17200"/>
                  <a:pt x="20998" y="17200"/>
                  <a:pt x="20998" y="17200"/>
                </a:cubicBezTo>
                <a:cubicBezTo>
                  <a:pt x="20825" y="16800"/>
                  <a:pt x="20825" y="16800"/>
                  <a:pt x="20825" y="16800"/>
                </a:cubicBezTo>
                <a:cubicBezTo>
                  <a:pt x="20825" y="15600"/>
                  <a:pt x="20825" y="15600"/>
                  <a:pt x="20825" y="15600"/>
                </a:cubicBezTo>
                <a:cubicBezTo>
                  <a:pt x="20825" y="13733"/>
                  <a:pt x="20825" y="13733"/>
                  <a:pt x="20825" y="13733"/>
                </a:cubicBezTo>
                <a:cubicBezTo>
                  <a:pt x="20739" y="11467"/>
                  <a:pt x="20739" y="11467"/>
                  <a:pt x="20739" y="11467"/>
                </a:cubicBezTo>
                <a:cubicBezTo>
                  <a:pt x="20739" y="10267"/>
                  <a:pt x="20739" y="10267"/>
                  <a:pt x="20739" y="10267"/>
                </a:cubicBezTo>
                <a:cubicBezTo>
                  <a:pt x="20395" y="9333"/>
                  <a:pt x="20395" y="9333"/>
                  <a:pt x="20395" y="9333"/>
                </a:cubicBezTo>
                <a:cubicBezTo>
                  <a:pt x="20137" y="8000"/>
                  <a:pt x="20137" y="8000"/>
                  <a:pt x="20137" y="8000"/>
                </a:cubicBezTo>
                <a:cubicBezTo>
                  <a:pt x="19965" y="7200"/>
                  <a:pt x="19965" y="7200"/>
                  <a:pt x="19965" y="7200"/>
                </a:cubicBezTo>
                <a:cubicBezTo>
                  <a:pt x="20137" y="6267"/>
                  <a:pt x="20137" y="6267"/>
                  <a:pt x="20137" y="6267"/>
                </a:cubicBezTo>
                <a:cubicBezTo>
                  <a:pt x="20051" y="5467"/>
                  <a:pt x="20051" y="5467"/>
                  <a:pt x="20051" y="5467"/>
                </a:cubicBezTo>
                <a:cubicBezTo>
                  <a:pt x="19965" y="5200"/>
                  <a:pt x="19965" y="5200"/>
                  <a:pt x="19965" y="5200"/>
                </a:cubicBezTo>
                <a:cubicBezTo>
                  <a:pt x="19965" y="4533"/>
                  <a:pt x="19965" y="4533"/>
                  <a:pt x="19965" y="4533"/>
                </a:cubicBezTo>
                <a:cubicBezTo>
                  <a:pt x="19965" y="4400"/>
                  <a:pt x="19965" y="4400"/>
                  <a:pt x="19965" y="4400"/>
                </a:cubicBezTo>
                <a:cubicBezTo>
                  <a:pt x="20137" y="4133"/>
                  <a:pt x="20137" y="4133"/>
                  <a:pt x="20137" y="4133"/>
                </a:cubicBezTo>
                <a:cubicBezTo>
                  <a:pt x="20223" y="3867"/>
                  <a:pt x="20223" y="3867"/>
                  <a:pt x="20223" y="3867"/>
                </a:cubicBezTo>
                <a:cubicBezTo>
                  <a:pt x="20223" y="3333"/>
                  <a:pt x="20223" y="3333"/>
                  <a:pt x="20223" y="3333"/>
                </a:cubicBezTo>
                <a:cubicBezTo>
                  <a:pt x="19965" y="2933"/>
                  <a:pt x="19965" y="2933"/>
                  <a:pt x="19965" y="2933"/>
                </a:cubicBezTo>
                <a:cubicBezTo>
                  <a:pt x="19965" y="2800"/>
                  <a:pt x="19965" y="2800"/>
                  <a:pt x="19965" y="2800"/>
                </a:cubicBezTo>
                <a:cubicBezTo>
                  <a:pt x="19879" y="2400"/>
                  <a:pt x="19879" y="2400"/>
                  <a:pt x="19879" y="2400"/>
                </a:cubicBezTo>
                <a:cubicBezTo>
                  <a:pt x="19793" y="1733"/>
                  <a:pt x="19793" y="1733"/>
                  <a:pt x="19793" y="1733"/>
                </a:cubicBezTo>
                <a:cubicBezTo>
                  <a:pt x="19793" y="1733"/>
                  <a:pt x="11187" y="1200"/>
                  <a:pt x="8347" y="933"/>
                </a:cubicBezTo>
                <a:cubicBezTo>
                  <a:pt x="6540" y="800"/>
                  <a:pt x="1205" y="0"/>
                  <a:pt x="1205" y="0"/>
                </a:cubicBezTo>
                <a:cubicBezTo>
                  <a:pt x="0" y="19600"/>
                  <a:pt x="0" y="19600"/>
                  <a:pt x="0" y="19600"/>
                </a:cubicBezTo>
                <a:cubicBezTo>
                  <a:pt x="0" y="19600"/>
                  <a:pt x="7831" y="20400"/>
                  <a:pt x="10499" y="20667"/>
                </a:cubicBezTo>
                <a:cubicBezTo>
                  <a:pt x="13167" y="20933"/>
                  <a:pt x="21428" y="21467"/>
                  <a:pt x="21428" y="21467"/>
                </a:cubicBezTo>
                <a:close/>
              </a:path>
            </a:pathLst>
          </a:custGeom>
          <a:solidFill>
            <a:srgbClr val="D9DCE1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3" name="Shape 1688"/>
          <p:cNvSpPr/>
          <p:nvPr/>
        </p:nvSpPr>
        <p:spPr>
          <a:xfrm>
            <a:off x="4192631" y="3047221"/>
            <a:ext cx="1090557" cy="857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4" y="21600"/>
                </a:moveTo>
                <a:cubicBezTo>
                  <a:pt x="21293" y="7330"/>
                  <a:pt x="21293" y="7330"/>
                  <a:pt x="21293" y="7330"/>
                </a:cubicBezTo>
                <a:cubicBezTo>
                  <a:pt x="21293" y="7330"/>
                  <a:pt x="21293" y="7330"/>
                  <a:pt x="21293" y="7330"/>
                </a:cubicBezTo>
                <a:cubicBezTo>
                  <a:pt x="21293" y="7330"/>
                  <a:pt x="21293" y="7330"/>
                  <a:pt x="21293" y="7330"/>
                </a:cubicBezTo>
                <a:cubicBezTo>
                  <a:pt x="21600" y="2737"/>
                  <a:pt x="21600" y="2737"/>
                  <a:pt x="21600" y="2737"/>
                </a:cubicBezTo>
                <a:cubicBezTo>
                  <a:pt x="15989" y="2052"/>
                  <a:pt x="15989" y="2052"/>
                  <a:pt x="15989" y="2052"/>
                </a:cubicBezTo>
                <a:cubicBezTo>
                  <a:pt x="2306" y="0"/>
                  <a:pt x="2306" y="0"/>
                  <a:pt x="2306" y="0"/>
                </a:cubicBezTo>
                <a:cubicBezTo>
                  <a:pt x="0" y="18766"/>
                  <a:pt x="0" y="18766"/>
                  <a:pt x="0" y="18766"/>
                </a:cubicBezTo>
                <a:cubicBezTo>
                  <a:pt x="17603" y="21405"/>
                  <a:pt x="17603" y="21405"/>
                  <a:pt x="17603" y="21405"/>
                </a:cubicBezTo>
                <a:cubicBezTo>
                  <a:pt x="17603" y="21405"/>
                  <a:pt x="18833" y="21502"/>
                  <a:pt x="20524" y="2160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28575" cap="flat">
            <a:solidFill>
              <a:schemeClr val="accent5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4" name="Shape 1689"/>
          <p:cNvSpPr/>
          <p:nvPr/>
        </p:nvSpPr>
        <p:spPr>
          <a:xfrm>
            <a:off x="3440511" y="2740135"/>
            <a:ext cx="838538" cy="10495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320"/>
                </a:moveTo>
                <a:lnTo>
                  <a:pt x="14400" y="5376"/>
                </a:lnTo>
                <a:lnTo>
                  <a:pt x="15226" y="1603"/>
                </a:lnTo>
                <a:lnTo>
                  <a:pt x="4603" y="0"/>
                </a:lnTo>
                <a:lnTo>
                  <a:pt x="0" y="18959"/>
                </a:lnTo>
                <a:lnTo>
                  <a:pt x="18649" y="21600"/>
                </a:lnTo>
                <a:lnTo>
                  <a:pt x="21600" y="6320"/>
                </a:lnTo>
                <a:close/>
              </a:path>
            </a:pathLst>
          </a:custGeom>
          <a:solidFill>
            <a:srgbClr val="D9DCE1"/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5" name="Shape 1690"/>
          <p:cNvSpPr/>
          <p:nvPr/>
        </p:nvSpPr>
        <p:spPr>
          <a:xfrm>
            <a:off x="2656959" y="2547635"/>
            <a:ext cx="962257" cy="1457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5" y="7546"/>
                </a:moveTo>
                <a:cubicBezTo>
                  <a:pt x="87" y="7603"/>
                  <a:pt x="87" y="7603"/>
                  <a:pt x="87" y="7603"/>
                </a:cubicBezTo>
                <a:cubicBezTo>
                  <a:pt x="0" y="7776"/>
                  <a:pt x="0" y="7776"/>
                  <a:pt x="0" y="7776"/>
                </a:cubicBezTo>
                <a:cubicBezTo>
                  <a:pt x="87" y="8006"/>
                  <a:pt x="87" y="8006"/>
                  <a:pt x="87" y="8006"/>
                </a:cubicBezTo>
                <a:cubicBezTo>
                  <a:pt x="174" y="8179"/>
                  <a:pt x="174" y="8179"/>
                  <a:pt x="174" y="8179"/>
                </a:cubicBezTo>
                <a:cubicBezTo>
                  <a:pt x="261" y="8237"/>
                  <a:pt x="261" y="8237"/>
                  <a:pt x="261" y="8237"/>
                </a:cubicBezTo>
                <a:cubicBezTo>
                  <a:pt x="610" y="8352"/>
                  <a:pt x="610" y="8352"/>
                  <a:pt x="610" y="8352"/>
                </a:cubicBezTo>
                <a:cubicBezTo>
                  <a:pt x="13935" y="21600"/>
                  <a:pt x="13935" y="21600"/>
                  <a:pt x="13935" y="21600"/>
                </a:cubicBezTo>
                <a:cubicBezTo>
                  <a:pt x="14197" y="21370"/>
                  <a:pt x="14197" y="21370"/>
                  <a:pt x="14197" y="21370"/>
                </a:cubicBezTo>
                <a:cubicBezTo>
                  <a:pt x="14284" y="21139"/>
                  <a:pt x="14284" y="21139"/>
                  <a:pt x="14284" y="21139"/>
                </a:cubicBezTo>
                <a:cubicBezTo>
                  <a:pt x="14284" y="20390"/>
                  <a:pt x="14284" y="20390"/>
                  <a:pt x="14284" y="20390"/>
                </a:cubicBezTo>
                <a:cubicBezTo>
                  <a:pt x="14284" y="19584"/>
                  <a:pt x="14284" y="19584"/>
                  <a:pt x="14284" y="19584"/>
                </a:cubicBezTo>
                <a:cubicBezTo>
                  <a:pt x="14284" y="18950"/>
                  <a:pt x="14284" y="18950"/>
                  <a:pt x="14284" y="18950"/>
                </a:cubicBezTo>
                <a:cubicBezTo>
                  <a:pt x="14545" y="18778"/>
                  <a:pt x="14545" y="18778"/>
                  <a:pt x="14545" y="18778"/>
                </a:cubicBezTo>
                <a:cubicBezTo>
                  <a:pt x="15155" y="18662"/>
                  <a:pt x="15155" y="18662"/>
                  <a:pt x="15155" y="18662"/>
                </a:cubicBezTo>
                <a:cubicBezTo>
                  <a:pt x="15329" y="18893"/>
                  <a:pt x="15329" y="18893"/>
                  <a:pt x="15329" y="18893"/>
                </a:cubicBezTo>
                <a:cubicBezTo>
                  <a:pt x="15677" y="18778"/>
                  <a:pt x="15677" y="18778"/>
                  <a:pt x="15677" y="18778"/>
                </a:cubicBezTo>
                <a:cubicBezTo>
                  <a:pt x="16113" y="19008"/>
                  <a:pt x="16113" y="19008"/>
                  <a:pt x="16113" y="19008"/>
                </a:cubicBezTo>
                <a:cubicBezTo>
                  <a:pt x="16374" y="19123"/>
                  <a:pt x="16374" y="19123"/>
                  <a:pt x="16374" y="19123"/>
                </a:cubicBezTo>
                <a:cubicBezTo>
                  <a:pt x="16635" y="19008"/>
                  <a:pt x="16635" y="19008"/>
                  <a:pt x="16635" y="19008"/>
                </a:cubicBezTo>
                <a:cubicBezTo>
                  <a:pt x="16635" y="19008"/>
                  <a:pt x="16984" y="18202"/>
                  <a:pt x="17158" y="17971"/>
                </a:cubicBezTo>
                <a:cubicBezTo>
                  <a:pt x="17245" y="17626"/>
                  <a:pt x="17594" y="16531"/>
                  <a:pt x="17594" y="16531"/>
                </a:cubicBezTo>
                <a:cubicBezTo>
                  <a:pt x="21600" y="2822"/>
                  <a:pt x="21600" y="2822"/>
                  <a:pt x="21600" y="2822"/>
                </a:cubicBezTo>
                <a:cubicBezTo>
                  <a:pt x="21600" y="2822"/>
                  <a:pt x="14197" y="1786"/>
                  <a:pt x="11671" y="1382"/>
                </a:cubicBezTo>
                <a:cubicBezTo>
                  <a:pt x="9668" y="1094"/>
                  <a:pt x="3658" y="0"/>
                  <a:pt x="3658" y="0"/>
                </a:cubicBezTo>
                <a:cubicBezTo>
                  <a:pt x="697" y="7488"/>
                  <a:pt x="697" y="7488"/>
                  <a:pt x="697" y="7488"/>
                </a:cubicBezTo>
                <a:lnTo>
                  <a:pt x="435" y="7546"/>
                </a:lnTo>
                <a:close/>
              </a:path>
            </a:pathLst>
          </a:custGeom>
          <a:solidFill>
            <a:srgbClr val="D9DCE1"/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6" name="Shape 1691"/>
          <p:cNvSpPr/>
          <p:nvPr/>
        </p:nvSpPr>
        <p:spPr>
          <a:xfrm>
            <a:off x="2249146" y="1640128"/>
            <a:ext cx="1195947" cy="1012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03" y="21600"/>
                </a:moveTo>
                <a:cubicBezTo>
                  <a:pt x="18865" y="15062"/>
                  <a:pt x="18865" y="15062"/>
                  <a:pt x="18865" y="15062"/>
                </a:cubicBezTo>
                <a:cubicBezTo>
                  <a:pt x="18865" y="14648"/>
                  <a:pt x="18865" y="14648"/>
                  <a:pt x="18865" y="14648"/>
                </a:cubicBezTo>
                <a:cubicBezTo>
                  <a:pt x="18935" y="14483"/>
                  <a:pt x="18935" y="14483"/>
                  <a:pt x="18935" y="14483"/>
                </a:cubicBezTo>
                <a:cubicBezTo>
                  <a:pt x="19286" y="14317"/>
                  <a:pt x="19286" y="14317"/>
                  <a:pt x="19286" y="14317"/>
                </a:cubicBezTo>
                <a:cubicBezTo>
                  <a:pt x="19286" y="14152"/>
                  <a:pt x="19286" y="14152"/>
                  <a:pt x="19286" y="14152"/>
                </a:cubicBezTo>
                <a:cubicBezTo>
                  <a:pt x="19356" y="13821"/>
                  <a:pt x="19356" y="13821"/>
                  <a:pt x="19356" y="13821"/>
                </a:cubicBezTo>
                <a:cubicBezTo>
                  <a:pt x="19356" y="13159"/>
                  <a:pt x="19356" y="13159"/>
                  <a:pt x="19356" y="13159"/>
                </a:cubicBezTo>
                <a:cubicBezTo>
                  <a:pt x="19426" y="12993"/>
                  <a:pt x="19426" y="12993"/>
                  <a:pt x="19426" y="12993"/>
                </a:cubicBezTo>
                <a:cubicBezTo>
                  <a:pt x="19216" y="12745"/>
                  <a:pt x="19216" y="12745"/>
                  <a:pt x="19216" y="12745"/>
                </a:cubicBezTo>
                <a:cubicBezTo>
                  <a:pt x="19145" y="12745"/>
                  <a:pt x="19145" y="12745"/>
                  <a:pt x="19145" y="12745"/>
                </a:cubicBezTo>
                <a:cubicBezTo>
                  <a:pt x="19005" y="12662"/>
                  <a:pt x="19005" y="12662"/>
                  <a:pt x="19005" y="12662"/>
                </a:cubicBezTo>
                <a:cubicBezTo>
                  <a:pt x="18865" y="12414"/>
                  <a:pt x="18865" y="12414"/>
                  <a:pt x="18865" y="12414"/>
                </a:cubicBezTo>
                <a:cubicBezTo>
                  <a:pt x="18935" y="12000"/>
                  <a:pt x="18935" y="12000"/>
                  <a:pt x="18935" y="12000"/>
                </a:cubicBezTo>
                <a:cubicBezTo>
                  <a:pt x="19005" y="11752"/>
                  <a:pt x="19005" y="11752"/>
                  <a:pt x="19005" y="11752"/>
                </a:cubicBezTo>
                <a:cubicBezTo>
                  <a:pt x="19426" y="11338"/>
                  <a:pt x="19426" y="11338"/>
                  <a:pt x="19426" y="11338"/>
                </a:cubicBezTo>
                <a:cubicBezTo>
                  <a:pt x="19987" y="10676"/>
                  <a:pt x="19987" y="10676"/>
                  <a:pt x="19987" y="10676"/>
                </a:cubicBezTo>
                <a:cubicBezTo>
                  <a:pt x="20197" y="10345"/>
                  <a:pt x="20197" y="10345"/>
                  <a:pt x="20197" y="10345"/>
                </a:cubicBezTo>
                <a:cubicBezTo>
                  <a:pt x="20268" y="10014"/>
                  <a:pt x="20268" y="10014"/>
                  <a:pt x="20268" y="10014"/>
                </a:cubicBezTo>
                <a:cubicBezTo>
                  <a:pt x="20408" y="9931"/>
                  <a:pt x="20408" y="9931"/>
                  <a:pt x="20408" y="9931"/>
                </a:cubicBezTo>
                <a:cubicBezTo>
                  <a:pt x="20548" y="9517"/>
                  <a:pt x="20548" y="9517"/>
                  <a:pt x="20548" y="9517"/>
                </a:cubicBezTo>
                <a:cubicBezTo>
                  <a:pt x="20829" y="9186"/>
                  <a:pt x="20829" y="9186"/>
                  <a:pt x="20829" y="9186"/>
                </a:cubicBezTo>
                <a:cubicBezTo>
                  <a:pt x="21039" y="8855"/>
                  <a:pt x="21039" y="8855"/>
                  <a:pt x="21039" y="8855"/>
                </a:cubicBezTo>
                <a:cubicBezTo>
                  <a:pt x="21319" y="8607"/>
                  <a:pt x="21319" y="8607"/>
                  <a:pt x="21319" y="8607"/>
                </a:cubicBezTo>
                <a:cubicBezTo>
                  <a:pt x="21390" y="8193"/>
                  <a:pt x="21390" y="8193"/>
                  <a:pt x="21390" y="8193"/>
                </a:cubicBezTo>
                <a:cubicBezTo>
                  <a:pt x="21600" y="8110"/>
                  <a:pt x="21600" y="8110"/>
                  <a:pt x="21600" y="8110"/>
                </a:cubicBezTo>
                <a:cubicBezTo>
                  <a:pt x="21600" y="7779"/>
                  <a:pt x="21600" y="7779"/>
                  <a:pt x="21600" y="7779"/>
                </a:cubicBezTo>
                <a:cubicBezTo>
                  <a:pt x="21530" y="7448"/>
                  <a:pt x="21530" y="7448"/>
                  <a:pt x="21530" y="7448"/>
                </a:cubicBezTo>
                <a:cubicBezTo>
                  <a:pt x="21390" y="7200"/>
                  <a:pt x="21390" y="7200"/>
                  <a:pt x="21390" y="7200"/>
                </a:cubicBezTo>
                <a:cubicBezTo>
                  <a:pt x="21039" y="6869"/>
                  <a:pt x="21039" y="6869"/>
                  <a:pt x="21039" y="6869"/>
                </a:cubicBezTo>
                <a:cubicBezTo>
                  <a:pt x="20829" y="6455"/>
                  <a:pt x="20829" y="6455"/>
                  <a:pt x="20829" y="6455"/>
                </a:cubicBezTo>
                <a:cubicBezTo>
                  <a:pt x="20829" y="6124"/>
                  <a:pt x="20829" y="6124"/>
                  <a:pt x="20829" y="6124"/>
                </a:cubicBezTo>
                <a:cubicBezTo>
                  <a:pt x="16200" y="4717"/>
                  <a:pt x="16200" y="4717"/>
                  <a:pt x="16200" y="4717"/>
                </a:cubicBezTo>
                <a:cubicBezTo>
                  <a:pt x="15429" y="4634"/>
                  <a:pt x="15429" y="4634"/>
                  <a:pt x="15429" y="4634"/>
                </a:cubicBezTo>
                <a:cubicBezTo>
                  <a:pt x="15148" y="4717"/>
                  <a:pt x="15148" y="4717"/>
                  <a:pt x="15148" y="4717"/>
                </a:cubicBezTo>
                <a:cubicBezTo>
                  <a:pt x="14797" y="4634"/>
                  <a:pt x="14797" y="4634"/>
                  <a:pt x="14797" y="4634"/>
                </a:cubicBezTo>
                <a:cubicBezTo>
                  <a:pt x="14517" y="4717"/>
                  <a:pt x="14517" y="4717"/>
                  <a:pt x="14517" y="4717"/>
                </a:cubicBezTo>
                <a:cubicBezTo>
                  <a:pt x="12483" y="4800"/>
                  <a:pt x="12483" y="4800"/>
                  <a:pt x="12483" y="4800"/>
                </a:cubicBezTo>
                <a:cubicBezTo>
                  <a:pt x="12273" y="4634"/>
                  <a:pt x="12273" y="4634"/>
                  <a:pt x="12273" y="4634"/>
                </a:cubicBezTo>
                <a:cubicBezTo>
                  <a:pt x="12062" y="4717"/>
                  <a:pt x="12062" y="4717"/>
                  <a:pt x="12062" y="4717"/>
                </a:cubicBezTo>
                <a:cubicBezTo>
                  <a:pt x="11852" y="4800"/>
                  <a:pt x="11852" y="4800"/>
                  <a:pt x="11852" y="4800"/>
                </a:cubicBezTo>
                <a:cubicBezTo>
                  <a:pt x="11712" y="4800"/>
                  <a:pt x="11712" y="4800"/>
                  <a:pt x="11712" y="4800"/>
                </a:cubicBezTo>
                <a:cubicBezTo>
                  <a:pt x="11501" y="4717"/>
                  <a:pt x="11501" y="4717"/>
                  <a:pt x="11501" y="4717"/>
                </a:cubicBezTo>
                <a:cubicBezTo>
                  <a:pt x="11501" y="4634"/>
                  <a:pt x="11501" y="4634"/>
                  <a:pt x="11501" y="4634"/>
                </a:cubicBezTo>
                <a:cubicBezTo>
                  <a:pt x="11151" y="4634"/>
                  <a:pt x="11151" y="4634"/>
                  <a:pt x="11151" y="4634"/>
                </a:cubicBezTo>
                <a:cubicBezTo>
                  <a:pt x="10940" y="4552"/>
                  <a:pt x="10940" y="4552"/>
                  <a:pt x="10940" y="4552"/>
                </a:cubicBezTo>
                <a:cubicBezTo>
                  <a:pt x="10870" y="4386"/>
                  <a:pt x="10870" y="4386"/>
                  <a:pt x="10870" y="4386"/>
                </a:cubicBezTo>
                <a:cubicBezTo>
                  <a:pt x="10870" y="4303"/>
                  <a:pt x="10870" y="4303"/>
                  <a:pt x="10870" y="4303"/>
                </a:cubicBezTo>
                <a:cubicBezTo>
                  <a:pt x="10590" y="4221"/>
                  <a:pt x="10590" y="4221"/>
                  <a:pt x="10590" y="4221"/>
                </a:cubicBezTo>
                <a:cubicBezTo>
                  <a:pt x="10029" y="4055"/>
                  <a:pt x="10029" y="4055"/>
                  <a:pt x="10029" y="4055"/>
                </a:cubicBezTo>
                <a:cubicBezTo>
                  <a:pt x="9678" y="3890"/>
                  <a:pt x="9678" y="3890"/>
                  <a:pt x="9678" y="3890"/>
                </a:cubicBezTo>
                <a:cubicBezTo>
                  <a:pt x="9538" y="3807"/>
                  <a:pt x="9538" y="3807"/>
                  <a:pt x="9538" y="3807"/>
                </a:cubicBezTo>
                <a:cubicBezTo>
                  <a:pt x="9117" y="3890"/>
                  <a:pt x="9117" y="3890"/>
                  <a:pt x="9117" y="3890"/>
                </a:cubicBezTo>
                <a:cubicBezTo>
                  <a:pt x="8486" y="4055"/>
                  <a:pt x="8486" y="4055"/>
                  <a:pt x="8486" y="4055"/>
                </a:cubicBezTo>
                <a:cubicBezTo>
                  <a:pt x="7714" y="3807"/>
                  <a:pt x="7714" y="3807"/>
                  <a:pt x="7714" y="3807"/>
                </a:cubicBezTo>
                <a:cubicBezTo>
                  <a:pt x="7223" y="3310"/>
                  <a:pt x="7223" y="3310"/>
                  <a:pt x="7223" y="3310"/>
                </a:cubicBezTo>
                <a:cubicBezTo>
                  <a:pt x="7223" y="3310"/>
                  <a:pt x="7434" y="2731"/>
                  <a:pt x="7364" y="1986"/>
                </a:cubicBezTo>
                <a:cubicBezTo>
                  <a:pt x="7294" y="1159"/>
                  <a:pt x="6943" y="993"/>
                  <a:pt x="6943" y="993"/>
                </a:cubicBezTo>
                <a:cubicBezTo>
                  <a:pt x="6592" y="993"/>
                  <a:pt x="6592" y="993"/>
                  <a:pt x="6592" y="993"/>
                </a:cubicBezTo>
                <a:cubicBezTo>
                  <a:pt x="6312" y="828"/>
                  <a:pt x="6312" y="828"/>
                  <a:pt x="6312" y="828"/>
                </a:cubicBezTo>
                <a:cubicBezTo>
                  <a:pt x="6312" y="828"/>
                  <a:pt x="6312" y="331"/>
                  <a:pt x="5961" y="331"/>
                </a:cubicBezTo>
                <a:cubicBezTo>
                  <a:pt x="5610" y="331"/>
                  <a:pt x="5610" y="331"/>
                  <a:pt x="5610" y="331"/>
                </a:cubicBezTo>
                <a:cubicBezTo>
                  <a:pt x="5190" y="248"/>
                  <a:pt x="5190" y="248"/>
                  <a:pt x="5190" y="248"/>
                </a:cubicBezTo>
                <a:cubicBezTo>
                  <a:pt x="4909" y="0"/>
                  <a:pt x="4909" y="0"/>
                  <a:pt x="4909" y="0"/>
                </a:cubicBezTo>
                <a:cubicBezTo>
                  <a:pt x="4909" y="579"/>
                  <a:pt x="4909" y="579"/>
                  <a:pt x="4909" y="579"/>
                </a:cubicBezTo>
                <a:cubicBezTo>
                  <a:pt x="4769" y="1076"/>
                  <a:pt x="4769" y="1076"/>
                  <a:pt x="4769" y="1076"/>
                </a:cubicBezTo>
                <a:cubicBezTo>
                  <a:pt x="4418" y="1821"/>
                  <a:pt x="4418" y="1821"/>
                  <a:pt x="4418" y="1821"/>
                </a:cubicBezTo>
                <a:cubicBezTo>
                  <a:pt x="4488" y="2317"/>
                  <a:pt x="4488" y="2317"/>
                  <a:pt x="4488" y="2317"/>
                </a:cubicBezTo>
                <a:cubicBezTo>
                  <a:pt x="4418" y="2731"/>
                  <a:pt x="4418" y="2731"/>
                  <a:pt x="4418" y="2731"/>
                </a:cubicBezTo>
                <a:cubicBezTo>
                  <a:pt x="4208" y="3145"/>
                  <a:pt x="4208" y="3145"/>
                  <a:pt x="4208" y="3145"/>
                </a:cubicBezTo>
                <a:cubicBezTo>
                  <a:pt x="4068" y="3559"/>
                  <a:pt x="4068" y="3559"/>
                  <a:pt x="4068" y="3559"/>
                </a:cubicBezTo>
                <a:cubicBezTo>
                  <a:pt x="3857" y="4138"/>
                  <a:pt x="3857" y="4138"/>
                  <a:pt x="3857" y="4138"/>
                </a:cubicBezTo>
                <a:cubicBezTo>
                  <a:pt x="3717" y="4552"/>
                  <a:pt x="3717" y="4552"/>
                  <a:pt x="3717" y="4552"/>
                </a:cubicBezTo>
                <a:cubicBezTo>
                  <a:pt x="3296" y="5545"/>
                  <a:pt x="3296" y="5545"/>
                  <a:pt x="3296" y="5545"/>
                </a:cubicBezTo>
                <a:cubicBezTo>
                  <a:pt x="2805" y="7034"/>
                  <a:pt x="2805" y="7034"/>
                  <a:pt x="2805" y="7034"/>
                </a:cubicBezTo>
                <a:cubicBezTo>
                  <a:pt x="2455" y="8110"/>
                  <a:pt x="2455" y="8110"/>
                  <a:pt x="2455" y="8110"/>
                </a:cubicBezTo>
                <a:cubicBezTo>
                  <a:pt x="2104" y="9186"/>
                  <a:pt x="2104" y="9186"/>
                  <a:pt x="2104" y="9186"/>
                </a:cubicBezTo>
                <a:cubicBezTo>
                  <a:pt x="1683" y="9931"/>
                  <a:pt x="1683" y="9931"/>
                  <a:pt x="1683" y="9931"/>
                </a:cubicBezTo>
                <a:cubicBezTo>
                  <a:pt x="1543" y="10262"/>
                  <a:pt x="1543" y="10262"/>
                  <a:pt x="1543" y="10262"/>
                </a:cubicBezTo>
                <a:cubicBezTo>
                  <a:pt x="1262" y="10759"/>
                  <a:pt x="1262" y="10759"/>
                  <a:pt x="1262" y="10759"/>
                </a:cubicBezTo>
                <a:cubicBezTo>
                  <a:pt x="1052" y="11007"/>
                  <a:pt x="1052" y="11007"/>
                  <a:pt x="1052" y="11007"/>
                </a:cubicBezTo>
                <a:cubicBezTo>
                  <a:pt x="982" y="11255"/>
                  <a:pt x="982" y="11255"/>
                  <a:pt x="982" y="11255"/>
                </a:cubicBezTo>
                <a:cubicBezTo>
                  <a:pt x="771" y="11669"/>
                  <a:pt x="771" y="11669"/>
                  <a:pt x="771" y="11669"/>
                </a:cubicBezTo>
                <a:cubicBezTo>
                  <a:pt x="351" y="12248"/>
                  <a:pt x="351" y="12248"/>
                  <a:pt x="351" y="12248"/>
                </a:cubicBezTo>
                <a:cubicBezTo>
                  <a:pt x="210" y="12579"/>
                  <a:pt x="210" y="12579"/>
                  <a:pt x="210" y="12579"/>
                </a:cubicBezTo>
                <a:cubicBezTo>
                  <a:pt x="351" y="13241"/>
                  <a:pt x="351" y="13241"/>
                  <a:pt x="351" y="13241"/>
                </a:cubicBezTo>
                <a:cubicBezTo>
                  <a:pt x="351" y="13407"/>
                  <a:pt x="351" y="13407"/>
                  <a:pt x="351" y="13407"/>
                </a:cubicBezTo>
                <a:cubicBezTo>
                  <a:pt x="351" y="13572"/>
                  <a:pt x="351" y="13572"/>
                  <a:pt x="351" y="13572"/>
                </a:cubicBezTo>
                <a:cubicBezTo>
                  <a:pt x="281" y="13655"/>
                  <a:pt x="281" y="13655"/>
                  <a:pt x="281" y="13655"/>
                </a:cubicBezTo>
                <a:cubicBezTo>
                  <a:pt x="210" y="13986"/>
                  <a:pt x="210" y="13986"/>
                  <a:pt x="210" y="13986"/>
                </a:cubicBezTo>
                <a:cubicBezTo>
                  <a:pt x="70" y="14069"/>
                  <a:pt x="70" y="14069"/>
                  <a:pt x="70" y="14069"/>
                </a:cubicBezTo>
                <a:cubicBezTo>
                  <a:pt x="70" y="14400"/>
                  <a:pt x="70" y="14400"/>
                  <a:pt x="70" y="14400"/>
                </a:cubicBezTo>
                <a:cubicBezTo>
                  <a:pt x="0" y="15062"/>
                  <a:pt x="0" y="15062"/>
                  <a:pt x="0" y="15062"/>
                </a:cubicBezTo>
                <a:cubicBezTo>
                  <a:pt x="0" y="15476"/>
                  <a:pt x="0" y="15476"/>
                  <a:pt x="0" y="15476"/>
                </a:cubicBezTo>
                <a:cubicBezTo>
                  <a:pt x="140" y="15724"/>
                  <a:pt x="140" y="15724"/>
                  <a:pt x="140" y="15724"/>
                </a:cubicBezTo>
                <a:cubicBezTo>
                  <a:pt x="210" y="15972"/>
                  <a:pt x="210" y="15972"/>
                  <a:pt x="210" y="15972"/>
                </a:cubicBezTo>
                <a:cubicBezTo>
                  <a:pt x="10309" y="19366"/>
                  <a:pt x="10309" y="19366"/>
                  <a:pt x="10309" y="19366"/>
                </a:cubicBezTo>
                <a:cubicBezTo>
                  <a:pt x="10309" y="19366"/>
                  <a:pt x="15148" y="20938"/>
                  <a:pt x="16761" y="21352"/>
                </a:cubicBezTo>
                <a:cubicBezTo>
                  <a:pt x="16971" y="21434"/>
                  <a:pt x="17252" y="21517"/>
                  <a:pt x="17603" y="21600"/>
                </a:cubicBezTo>
                <a:close/>
              </a:path>
            </a:pathLst>
          </a:custGeom>
          <a:solidFill>
            <a:srgbClr val="D9DCE1"/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9" name="Shape 1694"/>
          <p:cNvSpPr/>
          <p:nvPr/>
        </p:nvSpPr>
        <p:spPr>
          <a:xfrm>
            <a:off x="9365259" y="1520962"/>
            <a:ext cx="536115" cy="857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92" y="21600"/>
                </a:moveTo>
                <a:lnTo>
                  <a:pt x="6092" y="21369"/>
                </a:lnTo>
                <a:lnTo>
                  <a:pt x="6277" y="21022"/>
                </a:lnTo>
                <a:lnTo>
                  <a:pt x="6277" y="20329"/>
                </a:lnTo>
                <a:lnTo>
                  <a:pt x="6462" y="20098"/>
                </a:lnTo>
                <a:lnTo>
                  <a:pt x="6831" y="20098"/>
                </a:lnTo>
                <a:lnTo>
                  <a:pt x="6831" y="19752"/>
                </a:lnTo>
                <a:lnTo>
                  <a:pt x="7015" y="19521"/>
                </a:lnTo>
                <a:lnTo>
                  <a:pt x="7015" y="19174"/>
                </a:lnTo>
                <a:lnTo>
                  <a:pt x="8123" y="19174"/>
                </a:lnTo>
                <a:lnTo>
                  <a:pt x="8123" y="18597"/>
                </a:lnTo>
                <a:lnTo>
                  <a:pt x="7385" y="18597"/>
                </a:lnTo>
                <a:lnTo>
                  <a:pt x="7385" y="18250"/>
                </a:lnTo>
                <a:lnTo>
                  <a:pt x="7754" y="18019"/>
                </a:lnTo>
                <a:lnTo>
                  <a:pt x="7754" y="17904"/>
                </a:lnTo>
                <a:lnTo>
                  <a:pt x="8123" y="17673"/>
                </a:lnTo>
                <a:lnTo>
                  <a:pt x="8308" y="17788"/>
                </a:lnTo>
                <a:lnTo>
                  <a:pt x="8308" y="17904"/>
                </a:lnTo>
                <a:lnTo>
                  <a:pt x="8677" y="17788"/>
                </a:lnTo>
                <a:lnTo>
                  <a:pt x="8862" y="17673"/>
                </a:lnTo>
                <a:lnTo>
                  <a:pt x="8862" y="17326"/>
                </a:lnTo>
                <a:lnTo>
                  <a:pt x="9415" y="17673"/>
                </a:lnTo>
                <a:lnTo>
                  <a:pt x="9600" y="17673"/>
                </a:lnTo>
                <a:lnTo>
                  <a:pt x="9600" y="17211"/>
                </a:lnTo>
                <a:lnTo>
                  <a:pt x="9415" y="17211"/>
                </a:lnTo>
                <a:lnTo>
                  <a:pt x="9231" y="16980"/>
                </a:lnTo>
                <a:lnTo>
                  <a:pt x="9969" y="16980"/>
                </a:lnTo>
                <a:lnTo>
                  <a:pt x="10338" y="17095"/>
                </a:lnTo>
                <a:lnTo>
                  <a:pt x="10892" y="16980"/>
                </a:lnTo>
                <a:lnTo>
                  <a:pt x="11077" y="16633"/>
                </a:lnTo>
                <a:lnTo>
                  <a:pt x="10892" y="16056"/>
                </a:lnTo>
                <a:lnTo>
                  <a:pt x="11262" y="16056"/>
                </a:lnTo>
                <a:lnTo>
                  <a:pt x="11815" y="16402"/>
                </a:lnTo>
                <a:lnTo>
                  <a:pt x="12369" y="16287"/>
                </a:lnTo>
                <a:lnTo>
                  <a:pt x="12554" y="16056"/>
                </a:lnTo>
                <a:lnTo>
                  <a:pt x="12738" y="15594"/>
                </a:lnTo>
                <a:lnTo>
                  <a:pt x="12554" y="15247"/>
                </a:lnTo>
                <a:lnTo>
                  <a:pt x="12738" y="14785"/>
                </a:lnTo>
                <a:lnTo>
                  <a:pt x="12738" y="14554"/>
                </a:lnTo>
                <a:lnTo>
                  <a:pt x="12554" y="14207"/>
                </a:lnTo>
                <a:lnTo>
                  <a:pt x="12554" y="13976"/>
                </a:lnTo>
                <a:lnTo>
                  <a:pt x="12738" y="13630"/>
                </a:lnTo>
                <a:lnTo>
                  <a:pt x="12738" y="13399"/>
                </a:lnTo>
                <a:lnTo>
                  <a:pt x="13477" y="13861"/>
                </a:lnTo>
                <a:lnTo>
                  <a:pt x="13662" y="14092"/>
                </a:lnTo>
                <a:lnTo>
                  <a:pt x="14585" y="14092"/>
                </a:lnTo>
                <a:lnTo>
                  <a:pt x="14585" y="13399"/>
                </a:lnTo>
                <a:lnTo>
                  <a:pt x="14954" y="13283"/>
                </a:lnTo>
                <a:lnTo>
                  <a:pt x="15508" y="13399"/>
                </a:lnTo>
                <a:lnTo>
                  <a:pt x="15508" y="14092"/>
                </a:lnTo>
                <a:lnTo>
                  <a:pt x="16062" y="13976"/>
                </a:lnTo>
                <a:lnTo>
                  <a:pt x="16615" y="13630"/>
                </a:lnTo>
                <a:lnTo>
                  <a:pt x="15877" y="13168"/>
                </a:lnTo>
                <a:lnTo>
                  <a:pt x="15877" y="12937"/>
                </a:lnTo>
                <a:lnTo>
                  <a:pt x="16062" y="12821"/>
                </a:lnTo>
                <a:lnTo>
                  <a:pt x="16615" y="13168"/>
                </a:lnTo>
                <a:lnTo>
                  <a:pt x="17169" y="13399"/>
                </a:lnTo>
                <a:lnTo>
                  <a:pt x="17538" y="13283"/>
                </a:lnTo>
                <a:lnTo>
                  <a:pt x="17354" y="12821"/>
                </a:lnTo>
                <a:lnTo>
                  <a:pt x="17908" y="12821"/>
                </a:lnTo>
                <a:lnTo>
                  <a:pt x="17908" y="12128"/>
                </a:lnTo>
                <a:lnTo>
                  <a:pt x="19015" y="12128"/>
                </a:lnTo>
                <a:lnTo>
                  <a:pt x="19200" y="12013"/>
                </a:lnTo>
                <a:lnTo>
                  <a:pt x="19200" y="11666"/>
                </a:lnTo>
                <a:lnTo>
                  <a:pt x="19569" y="11666"/>
                </a:lnTo>
                <a:lnTo>
                  <a:pt x="20308" y="11204"/>
                </a:lnTo>
                <a:lnTo>
                  <a:pt x="21046" y="11204"/>
                </a:lnTo>
                <a:lnTo>
                  <a:pt x="21415" y="10973"/>
                </a:lnTo>
                <a:lnTo>
                  <a:pt x="21600" y="10280"/>
                </a:lnTo>
                <a:lnTo>
                  <a:pt x="21415" y="10165"/>
                </a:lnTo>
                <a:lnTo>
                  <a:pt x="20862" y="10165"/>
                </a:lnTo>
                <a:lnTo>
                  <a:pt x="20677" y="9934"/>
                </a:lnTo>
                <a:lnTo>
                  <a:pt x="21046" y="9703"/>
                </a:lnTo>
                <a:lnTo>
                  <a:pt x="21046" y="9587"/>
                </a:lnTo>
                <a:lnTo>
                  <a:pt x="20677" y="9472"/>
                </a:lnTo>
                <a:lnTo>
                  <a:pt x="20308" y="8894"/>
                </a:lnTo>
                <a:lnTo>
                  <a:pt x="19200" y="8894"/>
                </a:lnTo>
                <a:lnTo>
                  <a:pt x="18831" y="8432"/>
                </a:lnTo>
                <a:lnTo>
                  <a:pt x="18646" y="7855"/>
                </a:lnTo>
                <a:lnTo>
                  <a:pt x="18646" y="7393"/>
                </a:lnTo>
                <a:lnTo>
                  <a:pt x="18462" y="7046"/>
                </a:lnTo>
                <a:lnTo>
                  <a:pt x="17908" y="7161"/>
                </a:lnTo>
                <a:lnTo>
                  <a:pt x="17538" y="7277"/>
                </a:lnTo>
                <a:lnTo>
                  <a:pt x="16800" y="7277"/>
                </a:lnTo>
                <a:lnTo>
                  <a:pt x="16062" y="7046"/>
                </a:lnTo>
                <a:lnTo>
                  <a:pt x="15508" y="6468"/>
                </a:lnTo>
                <a:lnTo>
                  <a:pt x="15323" y="5660"/>
                </a:lnTo>
                <a:lnTo>
                  <a:pt x="14585" y="4620"/>
                </a:lnTo>
                <a:lnTo>
                  <a:pt x="14215" y="3581"/>
                </a:lnTo>
                <a:lnTo>
                  <a:pt x="13846" y="3003"/>
                </a:lnTo>
                <a:lnTo>
                  <a:pt x="13477" y="2079"/>
                </a:lnTo>
                <a:lnTo>
                  <a:pt x="13108" y="1271"/>
                </a:lnTo>
                <a:lnTo>
                  <a:pt x="12738" y="924"/>
                </a:lnTo>
                <a:lnTo>
                  <a:pt x="10338" y="0"/>
                </a:lnTo>
                <a:lnTo>
                  <a:pt x="9785" y="347"/>
                </a:lnTo>
                <a:lnTo>
                  <a:pt x="9231" y="809"/>
                </a:lnTo>
                <a:lnTo>
                  <a:pt x="8308" y="1271"/>
                </a:lnTo>
                <a:lnTo>
                  <a:pt x="7754" y="1271"/>
                </a:lnTo>
                <a:lnTo>
                  <a:pt x="7200" y="1040"/>
                </a:lnTo>
                <a:lnTo>
                  <a:pt x="6277" y="693"/>
                </a:lnTo>
                <a:lnTo>
                  <a:pt x="5538" y="578"/>
                </a:lnTo>
                <a:lnTo>
                  <a:pt x="5354" y="578"/>
                </a:lnTo>
                <a:lnTo>
                  <a:pt x="4985" y="809"/>
                </a:lnTo>
                <a:lnTo>
                  <a:pt x="4062" y="2541"/>
                </a:lnTo>
                <a:lnTo>
                  <a:pt x="3692" y="3812"/>
                </a:lnTo>
                <a:lnTo>
                  <a:pt x="2769" y="5198"/>
                </a:lnTo>
                <a:lnTo>
                  <a:pt x="2400" y="6237"/>
                </a:lnTo>
                <a:lnTo>
                  <a:pt x="2215" y="7393"/>
                </a:lnTo>
                <a:lnTo>
                  <a:pt x="2400" y="7970"/>
                </a:lnTo>
                <a:lnTo>
                  <a:pt x="2769" y="8201"/>
                </a:lnTo>
                <a:lnTo>
                  <a:pt x="2585" y="8432"/>
                </a:lnTo>
                <a:lnTo>
                  <a:pt x="2215" y="8779"/>
                </a:lnTo>
                <a:lnTo>
                  <a:pt x="2215" y="9472"/>
                </a:lnTo>
                <a:lnTo>
                  <a:pt x="1846" y="10049"/>
                </a:lnTo>
                <a:lnTo>
                  <a:pt x="1846" y="10858"/>
                </a:lnTo>
                <a:lnTo>
                  <a:pt x="1292" y="10973"/>
                </a:lnTo>
                <a:lnTo>
                  <a:pt x="1292" y="11551"/>
                </a:lnTo>
                <a:lnTo>
                  <a:pt x="185" y="11551"/>
                </a:lnTo>
                <a:lnTo>
                  <a:pt x="0" y="11897"/>
                </a:lnTo>
                <a:lnTo>
                  <a:pt x="4246" y="20560"/>
                </a:lnTo>
                <a:lnTo>
                  <a:pt x="6092" y="21600"/>
                </a:lnTo>
                <a:close/>
              </a:path>
            </a:pathLst>
          </a:custGeom>
          <a:solidFill>
            <a:srgbClr val="D9DCE1"/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0" name="Shape 1695"/>
          <p:cNvSpPr/>
          <p:nvPr/>
        </p:nvSpPr>
        <p:spPr>
          <a:xfrm>
            <a:off x="8334271" y="2107633"/>
            <a:ext cx="1108887" cy="815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717"/>
                </a:moveTo>
                <a:lnTo>
                  <a:pt x="893" y="16503"/>
                </a:lnTo>
                <a:lnTo>
                  <a:pt x="1071" y="16139"/>
                </a:lnTo>
                <a:lnTo>
                  <a:pt x="1607" y="15411"/>
                </a:lnTo>
                <a:lnTo>
                  <a:pt x="1964" y="15047"/>
                </a:lnTo>
                <a:lnTo>
                  <a:pt x="1964" y="14440"/>
                </a:lnTo>
                <a:lnTo>
                  <a:pt x="1517" y="13227"/>
                </a:lnTo>
                <a:lnTo>
                  <a:pt x="1250" y="12378"/>
                </a:lnTo>
                <a:lnTo>
                  <a:pt x="1607" y="12013"/>
                </a:lnTo>
                <a:lnTo>
                  <a:pt x="2767" y="11649"/>
                </a:lnTo>
                <a:lnTo>
                  <a:pt x="4998" y="11649"/>
                </a:lnTo>
                <a:lnTo>
                  <a:pt x="5623" y="11285"/>
                </a:lnTo>
                <a:lnTo>
                  <a:pt x="5980" y="11285"/>
                </a:lnTo>
                <a:lnTo>
                  <a:pt x="6873" y="10921"/>
                </a:lnTo>
                <a:lnTo>
                  <a:pt x="7408" y="10072"/>
                </a:lnTo>
                <a:lnTo>
                  <a:pt x="7944" y="9708"/>
                </a:lnTo>
                <a:lnTo>
                  <a:pt x="8301" y="9344"/>
                </a:lnTo>
                <a:lnTo>
                  <a:pt x="8301" y="8616"/>
                </a:lnTo>
                <a:lnTo>
                  <a:pt x="7944" y="8009"/>
                </a:lnTo>
                <a:lnTo>
                  <a:pt x="8301" y="7645"/>
                </a:lnTo>
                <a:lnTo>
                  <a:pt x="8390" y="7160"/>
                </a:lnTo>
                <a:lnTo>
                  <a:pt x="7944" y="7402"/>
                </a:lnTo>
                <a:lnTo>
                  <a:pt x="7765" y="7160"/>
                </a:lnTo>
                <a:lnTo>
                  <a:pt x="7587" y="6674"/>
                </a:lnTo>
                <a:lnTo>
                  <a:pt x="8033" y="6189"/>
                </a:lnTo>
                <a:lnTo>
                  <a:pt x="8747" y="5339"/>
                </a:lnTo>
                <a:lnTo>
                  <a:pt x="9015" y="4611"/>
                </a:lnTo>
                <a:lnTo>
                  <a:pt x="9104" y="4004"/>
                </a:lnTo>
                <a:lnTo>
                  <a:pt x="9818" y="2791"/>
                </a:lnTo>
                <a:lnTo>
                  <a:pt x="10354" y="1820"/>
                </a:lnTo>
                <a:lnTo>
                  <a:pt x="10979" y="1213"/>
                </a:lnTo>
                <a:lnTo>
                  <a:pt x="11603" y="971"/>
                </a:lnTo>
                <a:lnTo>
                  <a:pt x="12585" y="607"/>
                </a:lnTo>
                <a:lnTo>
                  <a:pt x="13121" y="243"/>
                </a:lnTo>
                <a:lnTo>
                  <a:pt x="14549" y="0"/>
                </a:lnTo>
                <a:lnTo>
                  <a:pt x="14549" y="1335"/>
                </a:lnTo>
                <a:lnTo>
                  <a:pt x="14727" y="1942"/>
                </a:lnTo>
                <a:lnTo>
                  <a:pt x="14995" y="2791"/>
                </a:lnTo>
                <a:lnTo>
                  <a:pt x="15263" y="2912"/>
                </a:lnTo>
                <a:lnTo>
                  <a:pt x="15531" y="3883"/>
                </a:lnTo>
                <a:lnTo>
                  <a:pt x="15263" y="4126"/>
                </a:lnTo>
                <a:lnTo>
                  <a:pt x="15174" y="4975"/>
                </a:lnTo>
                <a:lnTo>
                  <a:pt x="15531" y="5825"/>
                </a:lnTo>
                <a:lnTo>
                  <a:pt x="15798" y="6796"/>
                </a:lnTo>
                <a:lnTo>
                  <a:pt x="16155" y="7160"/>
                </a:lnTo>
                <a:lnTo>
                  <a:pt x="16245" y="8494"/>
                </a:lnTo>
                <a:lnTo>
                  <a:pt x="16423" y="9587"/>
                </a:lnTo>
                <a:lnTo>
                  <a:pt x="16780" y="10679"/>
                </a:lnTo>
                <a:lnTo>
                  <a:pt x="16780" y="14562"/>
                </a:lnTo>
                <a:lnTo>
                  <a:pt x="17137" y="16867"/>
                </a:lnTo>
                <a:lnTo>
                  <a:pt x="17137" y="17717"/>
                </a:lnTo>
                <a:lnTo>
                  <a:pt x="17494" y="18445"/>
                </a:lnTo>
                <a:lnTo>
                  <a:pt x="17137" y="19173"/>
                </a:lnTo>
                <a:lnTo>
                  <a:pt x="17226" y="19537"/>
                </a:lnTo>
                <a:lnTo>
                  <a:pt x="16602" y="20751"/>
                </a:lnTo>
                <a:lnTo>
                  <a:pt x="17226" y="20387"/>
                </a:lnTo>
                <a:lnTo>
                  <a:pt x="17673" y="20144"/>
                </a:lnTo>
                <a:lnTo>
                  <a:pt x="18208" y="19658"/>
                </a:lnTo>
                <a:lnTo>
                  <a:pt x="18387" y="19416"/>
                </a:lnTo>
                <a:lnTo>
                  <a:pt x="18922" y="19294"/>
                </a:lnTo>
                <a:lnTo>
                  <a:pt x="19369" y="19173"/>
                </a:lnTo>
                <a:lnTo>
                  <a:pt x="19547" y="18930"/>
                </a:lnTo>
                <a:lnTo>
                  <a:pt x="20083" y="18566"/>
                </a:lnTo>
                <a:lnTo>
                  <a:pt x="20529" y="17838"/>
                </a:lnTo>
                <a:lnTo>
                  <a:pt x="20083" y="19052"/>
                </a:lnTo>
                <a:lnTo>
                  <a:pt x="20529" y="18809"/>
                </a:lnTo>
                <a:lnTo>
                  <a:pt x="20797" y="18324"/>
                </a:lnTo>
                <a:lnTo>
                  <a:pt x="21064" y="18202"/>
                </a:lnTo>
                <a:lnTo>
                  <a:pt x="21421" y="18081"/>
                </a:lnTo>
                <a:lnTo>
                  <a:pt x="21600" y="18081"/>
                </a:lnTo>
                <a:lnTo>
                  <a:pt x="20797" y="19052"/>
                </a:lnTo>
                <a:lnTo>
                  <a:pt x="20083" y="19780"/>
                </a:lnTo>
                <a:lnTo>
                  <a:pt x="19547" y="20144"/>
                </a:lnTo>
                <a:lnTo>
                  <a:pt x="19101" y="20751"/>
                </a:lnTo>
                <a:lnTo>
                  <a:pt x="18387" y="20993"/>
                </a:lnTo>
                <a:lnTo>
                  <a:pt x="17583" y="21357"/>
                </a:lnTo>
                <a:lnTo>
                  <a:pt x="16869" y="21600"/>
                </a:lnTo>
                <a:lnTo>
                  <a:pt x="16423" y="21236"/>
                </a:lnTo>
                <a:lnTo>
                  <a:pt x="16245" y="20751"/>
                </a:lnTo>
                <a:lnTo>
                  <a:pt x="16245" y="20265"/>
                </a:lnTo>
                <a:lnTo>
                  <a:pt x="16066" y="20022"/>
                </a:lnTo>
                <a:lnTo>
                  <a:pt x="14906" y="19537"/>
                </a:lnTo>
                <a:lnTo>
                  <a:pt x="13835" y="19173"/>
                </a:lnTo>
                <a:lnTo>
                  <a:pt x="14013" y="18566"/>
                </a:lnTo>
                <a:lnTo>
                  <a:pt x="13745" y="18324"/>
                </a:lnTo>
                <a:lnTo>
                  <a:pt x="13478" y="18324"/>
                </a:lnTo>
                <a:lnTo>
                  <a:pt x="13210" y="18202"/>
                </a:lnTo>
                <a:lnTo>
                  <a:pt x="12853" y="17353"/>
                </a:lnTo>
                <a:lnTo>
                  <a:pt x="12496" y="16746"/>
                </a:lnTo>
                <a:lnTo>
                  <a:pt x="11782" y="16139"/>
                </a:lnTo>
                <a:lnTo>
                  <a:pt x="179" y="18930"/>
                </a:lnTo>
                <a:lnTo>
                  <a:pt x="0" y="17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1" name="Shape 1696"/>
          <p:cNvSpPr/>
          <p:nvPr/>
        </p:nvSpPr>
        <p:spPr>
          <a:xfrm>
            <a:off x="9081165" y="2052631"/>
            <a:ext cx="256603" cy="462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919"/>
                </a:moveTo>
                <a:lnTo>
                  <a:pt x="771" y="5988"/>
                </a:lnTo>
                <a:lnTo>
                  <a:pt x="1929" y="7485"/>
                </a:lnTo>
                <a:lnTo>
                  <a:pt x="3086" y="7699"/>
                </a:lnTo>
                <a:lnTo>
                  <a:pt x="4243" y="9410"/>
                </a:lnTo>
                <a:lnTo>
                  <a:pt x="3086" y="9838"/>
                </a:lnTo>
                <a:lnTo>
                  <a:pt x="2700" y="11335"/>
                </a:lnTo>
                <a:lnTo>
                  <a:pt x="4243" y="12832"/>
                </a:lnTo>
                <a:lnTo>
                  <a:pt x="5400" y="14543"/>
                </a:lnTo>
                <a:lnTo>
                  <a:pt x="6943" y="15184"/>
                </a:lnTo>
                <a:lnTo>
                  <a:pt x="7329" y="17537"/>
                </a:lnTo>
                <a:lnTo>
                  <a:pt x="8100" y="19461"/>
                </a:lnTo>
                <a:lnTo>
                  <a:pt x="9643" y="21386"/>
                </a:lnTo>
                <a:lnTo>
                  <a:pt x="9643" y="21600"/>
                </a:lnTo>
                <a:lnTo>
                  <a:pt x="18129" y="20958"/>
                </a:lnTo>
                <a:lnTo>
                  <a:pt x="17357" y="19461"/>
                </a:lnTo>
                <a:lnTo>
                  <a:pt x="17743" y="17537"/>
                </a:lnTo>
                <a:lnTo>
                  <a:pt x="16971" y="12832"/>
                </a:lnTo>
                <a:lnTo>
                  <a:pt x="18129" y="9624"/>
                </a:lnTo>
                <a:lnTo>
                  <a:pt x="18129" y="6844"/>
                </a:lnTo>
                <a:lnTo>
                  <a:pt x="21600" y="5347"/>
                </a:lnTo>
                <a:lnTo>
                  <a:pt x="21600" y="4491"/>
                </a:lnTo>
                <a:lnTo>
                  <a:pt x="20443" y="3636"/>
                </a:lnTo>
                <a:lnTo>
                  <a:pt x="20443" y="855"/>
                </a:lnTo>
                <a:lnTo>
                  <a:pt x="19286" y="0"/>
                </a:lnTo>
                <a:lnTo>
                  <a:pt x="13886" y="855"/>
                </a:lnTo>
                <a:lnTo>
                  <a:pt x="8486" y="1283"/>
                </a:lnTo>
                <a:lnTo>
                  <a:pt x="5786" y="1711"/>
                </a:lnTo>
                <a:lnTo>
                  <a:pt x="1929" y="2566"/>
                </a:lnTo>
                <a:lnTo>
                  <a:pt x="0" y="2566"/>
                </a:lnTo>
                <a:lnTo>
                  <a:pt x="0" y="49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2" name="Shape 1697"/>
          <p:cNvSpPr/>
          <p:nvPr/>
        </p:nvSpPr>
        <p:spPr>
          <a:xfrm>
            <a:off x="9282779" y="1993047"/>
            <a:ext cx="229109" cy="50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76" y="0"/>
                </a:moveTo>
                <a:lnTo>
                  <a:pt x="6048" y="195"/>
                </a:lnTo>
                <a:lnTo>
                  <a:pt x="3888" y="195"/>
                </a:lnTo>
                <a:lnTo>
                  <a:pt x="3888" y="1168"/>
                </a:lnTo>
                <a:lnTo>
                  <a:pt x="3456" y="1751"/>
                </a:lnTo>
                <a:lnTo>
                  <a:pt x="2592" y="2530"/>
                </a:lnTo>
                <a:lnTo>
                  <a:pt x="3888" y="3308"/>
                </a:lnTo>
                <a:lnTo>
                  <a:pt x="3888" y="5838"/>
                </a:lnTo>
                <a:lnTo>
                  <a:pt x="5184" y="6616"/>
                </a:lnTo>
                <a:lnTo>
                  <a:pt x="5184" y="7395"/>
                </a:lnTo>
                <a:lnTo>
                  <a:pt x="1296" y="8757"/>
                </a:lnTo>
                <a:lnTo>
                  <a:pt x="1296" y="11286"/>
                </a:lnTo>
                <a:lnTo>
                  <a:pt x="0" y="14205"/>
                </a:lnTo>
                <a:lnTo>
                  <a:pt x="864" y="18486"/>
                </a:lnTo>
                <a:lnTo>
                  <a:pt x="432" y="20238"/>
                </a:lnTo>
                <a:lnTo>
                  <a:pt x="1296" y="21600"/>
                </a:lnTo>
                <a:lnTo>
                  <a:pt x="17280" y="19849"/>
                </a:lnTo>
                <a:lnTo>
                  <a:pt x="17712" y="18876"/>
                </a:lnTo>
                <a:lnTo>
                  <a:pt x="21168" y="18292"/>
                </a:lnTo>
                <a:lnTo>
                  <a:pt x="20736" y="17708"/>
                </a:lnTo>
                <a:lnTo>
                  <a:pt x="21600" y="16151"/>
                </a:lnTo>
                <a:lnTo>
                  <a:pt x="17712" y="14595"/>
                </a:lnTo>
                <a:lnTo>
                  <a:pt x="7776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3" name="Shape 1698"/>
          <p:cNvSpPr/>
          <p:nvPr/>
        </p:nvSpPr>
        <p:spPr>
          <a:xfrm>
            <a:off x="9195723" y="2611801"/>
            <a:ext cx="256603" cy="233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3" y="12282"/>
                </a:moveTo>
                <a:lnTo>
                  <a:pt x="1543" y="15247"/>
                </a:lnTo>
                <a:lnTo>
                  <a:pt x="3086" y="17788"/>
                </a:lnTo>
                <a:lnTo>
                  <a:pt x="1543" y="20329"/>
                </a:lnTo>
                <a:lnTo>
                  <a:pt x="1929" y="21600"/>
                </a:lnTo>
                <a:lnTo>
                  <a:pt x="3471" y="21176"/>
                </a:lnTo>
                <a:lnTo>
                  <a:pt x="5014" y="19059"/>
                </a:lnTo>
                <a:lnTo>
                  <a:pt x="5786" y="18635"/>
                </a:lnTo>
                <a:lnTo>
                  <a:pt x="7714" y="16518"/>
                </a:lnTo>
                <a:lnTo>
                  <a:pt x="9643" y="15247"/>
                </a:lnTo>
                <a:lnTo>
                  <a:pt x="12729" y="15247"/>
                </a:lnTo>
                <a:lnTo>
                  <a:pt x="14271" y="14400"/>
                </a:lnTo>
                <a:lnTo>
                  <a:pt x="15043" y="13553"/>
                </a:lnTo>
                <a:lnTo>
                  <a:pt x="18900" y="11859"/>
                </a:lnTo>
                <a:lnTo>
                  <a:pt x="21214" y="11859"/>
                </a:lnTo>
                <a:lnTo>
                  <a:pt x="21600" y="11012"/>
                </a:lnTo>
                <a:lnTo>
                  <a:pt x="19286" y="0"/>
                </a:lnTo>
                <a:lnTo>
                  <a:pt x="9257" y="2118"/>
                </a:lnTo>
                <a:lnTo>
                  <a:pt x="0" y="3812"/>
                </a:lnTo>
                <a:lnTo>
                  <a:pt x="0" y="4235"/>
                </a:lnTo>
                <a:lnTo>
                  <a:pt x="1543" y="1228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4" name="Shape 1699"/>
          <p:cNvSpPr/>
          <p:nvPr/>
        </p:nvSpPr>
        <p:spPr>
          <a:xfrm>
            <a:off x="9424831" y="2588883"/>
            <a:ext cx="109974" cy="142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00" y="10452"/>
                </a:moveTo>
                <a:lnTo>
                  <a:pt x="18900" y="9058"/>
                </a:lnTo>
                <a:lnTo>
                  <a:pt x="18900" y="8361"/>
                </a:lnTo>
                <a:lnTo>
                  <a:pt x="16200" y="7665"/>
                </a:lnTo>
                <a:lnTo>
                  <a:pt x="14400" y="6968"/>
                </a:lnTo>
                <a:lnTo>
                  <a:pt x="14400" y="4877"/>
                </a:lnTo>
                <a:lnTo>
                  <a:pt x="11700" y="3484"/>
                </a:lnTo>
                <a:lnTo>
                  <a:pt x="9000" y="0"/>
                </a:lnTo>
                <a:lnTo>
                  <a:pt x="0" y="3484"/>
                </a:lnTo>
                <a:lnTo>
                  <a:pt x="5400" y="21600"/>
                </a:lnTo>
                <a:lnTo>
                  <a:pt x="7200" y="20206"/>
                </a:lnTo>
                <a:lnTo>
                  <a:pt x="12600" y="18116"/>
                </a:lnTo>
                <a:lnTo>
                  <a:pt x="12600" y="9755"/>
                </a:lnTo>
                <a:lnTo>
                  <a:pt x="13500" y="9058"/>
                </a:lnTo>
                <a:lnTo>
                  <a:pt x="14400" y="9058"/>
                </a:lnTo>
                <a:lnTo>
                  <a:pt x="17100" y="9755"/>
                </a:lnTo>
                <a:lnTo>
                  <a:pt x="17100" y="11148"/>
                </a:lnTo>
                <a:lnTo>
                  <a:pt x="18900" y="13935"/>
                </a:lnTo>
                <a:lnTo>
                  <a:pt x="18900" y="14632"/>
                </a:lnTo>
                <a:lnTo>
                  <a:pt x="19800" y="15329"/>
                </a:lnTo>
                <a:lnTo>
                  <a:pt x="21600" y="14632"/>
                </a:lnTo>
                <a:lnTo>
                  <a:pt x="21600" y="13239"/>
                </a:lnTo>
                <a:lnTo>
                  <a:pt x="20700" y="104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5" name="Shape 1700"/>
          <p:cNvSpPr/>
          <p:nvPr/>
        </p:nvSpPr>
        <p:spPr>
          <a:xfrm>
            <a:off x="9195723" y="2423882"/>
            <a:ext cx="499457" cy="25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04" y="13745"/>
                </a:moveTo>
                <a:lnTo>
                  <a:pt x="20807" y="12567"/>
                </a:lnTo>
                <a:lnTo>
                  <a:pt x="20609" y="12175"/>
                </a:lnTo>
                <a:lnTo>
                  <a:pt x="19420" y="10604"/>
                </a:lnTo>
                <a:lnTo>
                  <a:pt x="19222" y="9818"/>
                </a:lnTo>
                <a:lnTo>
                  <a:pt x="19024" y="10604"/>
                </a:lnTo>
                <a:lnTo>
                  <a:pt x="19222" y="11389"/>
                </a:lnTo>
                <a:lnTo>
                  <a:pt x="19817" y="12567"/>
                </a:lnTo>
                <a:lnTo>
                  <a:pt x="20213" y="13745"/>
                </a:lnTo>
                <a:lnTo>
                  <a:pt x="19618" y="14138"/>
                </a:lnTo>
                <a:lnTo>
                  <a:pt x="18826" y="14138"/>
                </a:lnTo>
                <a:lnTo>
                  <a:pt x="17637" y="15316"/>
                </a:lnTo>
                <a:lnTo>
                  <a:pt x="17439" y="14531"/>
                </a:lnTo>
                <a:lnTo>
                  <a:pt x="17240" y="14138"/>
                </a:lnTo>
                <a:lnTo>
                  <a:pt x="16844" y="13745"/>
                </a:lnTo>
                <a:lnTo>
                  <a:pt x="16250" y="12960"/>
                </a:lnTo>
                <a:lnTo>
                  <a:pt x="16051" y="12567"/>
                </a:lnTo>
                <a:lnTo>
                  <a:pt x="16250" y="11782"/>
                </a:lnTo>
                <a:lnTo>
                  <a:pt x="16051" y="10604"/>
                </a:lnTo>
                <a:lnTo>
                  <a:pt x="15259" y="9425"/>
                </a:lnTo>
                <a:lnTo>
                  <a:pt x="14466" y="8640"/>
                </a:lnTo>
                <a:lnTo>
                  <a:pt x="13673" y="8640"/>
                </a:lnTo>
                <a:lnTo>
                  <a:pt x="13475" y="7855"/>
                </a:lnTo>
                <a:lnTo>
                  <a:pt x="13475" y="6284"/>
                </a:lnTo>
                <a:lnTo>
                  <a:pt x="14466" y="4320"/>
                </a:lnTo>
                <a:lnTo>
                  <a:pt x="15259" y="3535"/>
                </a:lnTo>
                <a:lnTo>
                  <a:pt x="15259" y="3142"/>
                </a:lnTo>
                <a:lnTo>
                  <a:pt x="15061" y="2356"/>
                </a:lnTo>
                <a:lnTo>
                  <a:pt x="14070" y="2356"/>
                </a:lnTo>
                <a:lnTo>
                  <a:pt x="13872" y="1178"/>
                </a:lnTo>
                <a:lnTo>
                  <a:pt x="13475" y="0"/>
                </a:lnTo>
                <a:lnTo>
                  <a:pt x="11890" y="1178"/>
                </a:lnTo>
                <a:lnTo>
                  <a:pt x="11692" y="3142"/>
                </a:lnTo>
                <a:lnTo>
                  <a:pt x="4360" y="6676"/>
                </a:lnTo>
                <a:lnTo>
                  <a:pt x="0" y="7855"/>
                </a:lnTo>
                <a:lnTo>
                  <a:pt x="0" y="19636"/>
                </a:lnTo>
                <a:lnTo>
                  <a:pt x="4756" y="18065"/>
                </a:lnTo>
                <a:lnTo>
                  <a:pt x="9908" y="16102"/>
                </a:lnTo>
                <a:lnTo>
                  <a:pt x="11890" y="14138"/>
                </a:lnTo>
                <a:lnTo>
                  <a:pt x="12484" y="16102"/>
                </a:lnTo>
                <a:lnTo>
                  <a:pt x="13079" y="16887"/>
                </a:lnTo>
                <a:lnTo>
                  <a:pt x="13079" y="18065"/>
                </a:lnTo>
                <a:lnTo>
                  <a:pt x="13475" y="18458"/>
                </a:lnTo>
                <a:lnTo>
                  <a:pt x="14070" y="18851"/>
                </a:lnTo>
                <a:lnTo>
                  <a:pt x="14070" y="19244"/>
                </a:lnTo>
                <a:lnTo>
                  <a:pt x="14466" y="20029"/>
                </a:lnTo>
                <a:lnTo>
                  <a:pt x="14664" y="21600"/>
                </a:lnTo>
                <a:lnTo>
                  <a:pt x="15259" y="21600"/>
                </a:lnTo>
                <a:lnTo>
                  <a:pt x="15655" y="20815"/>
                </a:lnTo>
                <a:lnTo>
                  <a:pt x="15655" y="19244"/>
                </a:lnTo>
                <a:lnTo>
                  <a:pt x="16250" y="18458"/>
                </a:lnTo>
                <a:lnTo>
                  <a:pt x="16250" y="17673"/>
                </a:lnTo>
                <a:lnTo>
                  <a:pt x="16844" y="16887"/>
                </a:lnTo>
                <a:lnTo>
                  <a:pt x="17240" y="19244"/>
                </a:lnTo>
                <a:lnTo>
                  <a:pt x="17240" y="20029"/>
                </a:lnTo>
                <a:lnTo>
                  <a:pt x="17835" y="19244"/>
                </a:lnTo>
                <a:lnTo>
                  <a:pt x="18231" y="18458"/>
                </a:lnTo>
                <a:lnTo>
                  <a:pt x="18231" y="17673"/>
                </a:lnTo>
                <a:lnTo>
                  <a:pt x="18628" y="17673"/>
                </a:lnTo>
                <a:lnTo>
                  <a:pt x="19222" y="16887"/>
                </a:lnTo>
                <a:lnTo>
                  <a:pt x="20015" y="16887"/>
                </a:lnTo>
                <a:lnTo>
                  <a:pt x="20411" y="16102"/>
                </a:lnTo>
                <a:lnTo>
                  <a:pt x="21006" y="15709"/>
                </a:lnTo>
                <a:lnTo>
                  <a:pt x="21402" y="14924"/>
                </a:lnTo>
                <a:lnTo>
                  <a:pt x="21600" y="14138"/>
                </a:lnTo>
                <a:lnTo>
                  <a:pt x="21204" y="1374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6" name="Shape 1701"/>
          <p:cNvSpPr/>
          <p:nvPr/>
        </p:nvSpPr>
        <p:spPr>
          <a:xfrm>
            <a:off x="9580625" y="2660201"/>
            <a:ext cx="45821" cy="29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72" extrusionOk="0">
                <a:moveTo>
                  <a:pt x="5400" y="19872"/>
                </a:moveTo>
                <a:cubicBezTo>
                  <a:pt x="12600" y="19872"/>
                  <a:pt x="12600" y="19872"/>
                  <a:pt x="12600" y="19872"/>
                </a:cubicBezTo>
                <a:cubicBezTo>
                  <a:pt x="18000" y="12672"/>
                  <a:pt x="18000" y="12672"/>
                  <a:pt x="18000" y="12672"/>
                </a:cubicBezTo>
                <a:cubicBezTo>
                  <a:pt x="21600" y="7872"/>
                  <a:pt x="21600" y="7872"/>
                  <a:pt x="21600" y="7872"/>
                </a:cubicBezTo>
                <a:cubicBezTo>
                  <a:pt x="14400" y="3072"/>
                  <a:pt x="14400" y="3072"/>
                  <a:pt x="14400" y="3072"/>
                </a:cubicBezTo>
                <a:cubicBezTo>
                  <a:pt x="14400" y="3072"/>
                  <a:pt x="9000" y="-1728"/>
                  <a:pt x="7200" y="672"/>
                </a:cubicBezTo>
                <a:cubicBezTo>
                  <a:pt x="7200" y="3072"/>
                  <a:pt x="0" y="15072"/>
                  <a:pt x="0" y="15072"/>
                </a:cubicBezTo>
                <a:lnTo>
                  <a:pt x="5400" y="19872"/>
                </a:lnTo>
                <a:close/>
              </a:path>
            </a:pathLst>
          </a:custGeom>
          <a:solidFill>
            <a:srgbClr val="D9DCE1"/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7" name="Shape 1702"/>
          <p:cNvSpPr/>
          <p:nvPr/>
        </p:nvSpPr>
        <p:spPr>
          <a:xfrm>
            <a:off x="9003269" y="2831805"/>
            <a:ext cx="192450" cy="430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14" y="2987"/>
                </a:moveTo>
                <a:lnTo>
                  <a:pt x="18514" y="2068"/>
                </a:lnTo>
                <a:lnTo>
                  <a:pt x="17486" y="1609"/>
                </a:lnTo>
                <a:lnTo>
                  <a:pt x="10800" y="689"/>
                </a:lnTo>
                <a:lnTo>
                  <a:pt x="4629" y="0"/>
                </a:lnTo>
                <a:lnTo>
                  <a:pt x="4114" y="689"/>
                </a:lnTo>
                <a:lnTo>
                  <a:pt x="3086" y="1609"/>
                </a:lnTo>
                <a:lnTo>
                  <a:pt x="1543" y="2068"/>
                </a:lnTo>
                <a:lnTo>
                  <a:pt x="1029" y="3217"/>
                </a:lnTo>
                <a:lnTo>
                  <a:pt x="1543" y="4596"/>
                </a:lnTo>
                <a:lnTo>
                  <a:pt x="1543" y="5745"/>
                </a:lnTo>
                <a:lnTo>
                  <a:pt x="1029" y="6894"/>
                </a:lnTo>
                <a:lnTo>
                  <a:pt x="2571" y="7353"/>
                </a:lnTo>
                <a:lnTo>
                  <a:pt x="4629" y="7813"/>
                </a:lnTo>
                <a:lnTo>
                  <a:pt x="5657" y="8732"/>
                </a:lnTo>
                <a:lnTo>
                  <a:pt x="7714" y="9651"/>
                </a:lnTo>
                <a:lnTo>
                  <a:pt x="10286" y="10570"/>
                </a:lnTo>
                <a:lnTo>
                  <a:pt x="10286" y="10800"/>
                </a:lnTo>
                <a:lnTo>
                  <a:pt x="9257" y="12179"/>
                </a:lnTo>
                <a:lnTo>
                  <a:pt x="5143" y="13328"/>
                </a:lnTo>
                <a:lnTo>
                  <a:pt x="1543" y="14706"/>
                </a:lnTo>
                <a:lnTo>
                  <a:pt x="1029" y="15396"/>
                </a:lnTo>
                <a:lnTo>
                  <a:pt x="0" y="16545"/>
                </a:lnTo>
                <a:lnTo>
                  <a:pt x="514" y="17234"/>
                </a:lnTo>
                <a:lnTo>
                  <a:pt x="1543" y="18153"/>
                </a:lnTo>
                <a:lnTo>
                  <a:pt x="4114" y="19072"/>
                </a:lnTo>
                <a:lnTo>
                  <a:pt x="6171" y="19532"/>
                </a:lnTo>
                <a:lnTo>
                  <a:pt x="7714" y="19762"/>
                </a:lnTo>
                <a:lnTo>
                  <a:pt x="12857" y="19762"/>
                </a:lnTo>
                <a:lnTo>
                  <a:pt x="12343" y="20681"/>
                </a:lnTo>
                <a:lnTo>
                  <a:pt x="12343" y="21370"/>
                </a:lnTo>
                <a:lnTo>
                  <a:pt x="12857" y="21600"/>
                </a:lnTo>
                <a:lnTo>
                  <a:pt x="13371" y="21600"/>
                </a:lnTo>
                <a:lnTo>
                  <a:pt x="13886" y="19991"/>
                </a:lnTo>
                <a:lnTo>
                  <a:pt x="14400" y="19762"/>
                </a:lnTo>
                <a:lnTo>
                  <a:pt x="15943" y="18843"/>
                </a:lnTo>
                <a:lnTo>
                  <a:pt x="18514" y="17923"/>
                </a:lnTo>
                <a:lnTo>
                  <a:pt x="18514" y="14936"/>
                </a:lnTo>
                <a:lnTo>
                  <a:pt x="20571" y="14017"/>
                </a:lnTo>
                <a:lnTo>
                  <a:pt x="21086" y="12179"/>
                </a:lnTo>
                <a:lnTo>
                  <a:pt x="21600" y="11030"/>
                </a:lnTo>
                <a:lnTo>
                  <a:pt x="21600" y="8272"/>
                </a:lnTo>
                <a:lnTo>
                  <a:pt x="20571" y="6894"/>
                </a:lnTo>
                <a:lnTo>
                  <a:pt x="17486" y="6894"/>
                </a:lnTo>
                <a:lnTo>
                  <a:pt x="18000" y="5745"/>
                </a:lnTo>
                <a:lnTo>
                  <a:pt x="19029" y="4596"/>
                </a:lnTo>
                <a:lnTo>
                  <a:pt x="20057" y="4136"/>
                </a:lnTo>
                <a:lnTo>
                  <a:pt x="19543" y="3906"/>
                </a:lnTo>
                <a:lnTo>
                  <a:pt x="18514" y="298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8" name="Shape 1703"/>
          <p:cNvSpPr/>
          <p:nvPr/>
        </p:nvSpPr>
        <p:spPr>
          <a:xfrm>
            <a:off x="8966614" y="3129722"/>
            <a:ext cx="151211" cy="247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4000"/>
                </a:moveTo>
                <a:lnTo>
                  <a:pt x="5236" y="2800"/>
                </a:lnTo>
                <a:lnTo>
                  <a:pt x="6545" y="800"/>
                </a:lnTo>
                <a:lnTo>
                  <a:pt x="7200" y="400"/>
                </a:lnTo>
                <a:lnTo>
                  <a:pt x="5891" y="0"/>
                </a:lnTo>
                <a:lnTo>
                  <a:pt x="3273" y="0"/>
                </a:lnTo>
                <a:lnTo>
                  <a:pt x="1309" y="800"/>
                </a:lnTo>
                <a:lnTo>
                  <a:pt x="0" y="2000"/>
                </a:lnTo>
                <a:lnTo>
                  <a:pt x="7855" y="21600"/>
                </a:lnTo>
                <a:lnTo>
                  <a:pt x="21600" y="20400"/>
                </a:lnTo>
                <a:lnTo>
                  <a:pt x="20945" y="17200"/>
                </a:lnTo>
                <a:lnTo>
                  <a:pt x="18982" y="16000"/>
                </a:lnTo>
                <a:lnTo>
                  <a:pt x="18327" y="15200"/>
                </a:lnTo>
                <a:lnTo>
                  <a:pt x="17018" y="14800"/>
                </a:lnTo>
                <a:lnTo>
                  <a:pt x="15055" y="13600"/>
                </a:lnTo>
                <a:lnTo>
                  <a:pt x="13091" y="12800"/>
                </a:lnTo>
                <a:lnTo>
                  <a:pt x="9164" y="8000"/>
                </a:lnTo>
                <a:lnTo>
                  <a:pt x="10473" y="6800"/>
                </a:lnTo>
                <a:lnTo>
                  <a:pt x="7200" y="5600"/>
                </a:lnTo>
                <a:lnTo>
                  <a:pt x="5891" y="4000"/>
                </a:lnTo>
                <a:close/>
              </a:path>
            </a:pathLst>
          </a:custGeom>
          <a:solidFill>
            <a:srgbClr val="D9DCE1"/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9" name="Shape 1704"/>
          <p:cNvSpPr/>
          <p:nvPr/>
        </p:nvSpPr>
        <p:spPr>
          <a:xfrm>
            <a:off x="8233465" y="2717216"/>
            <a:ext cx="861449" cy="559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57" y="15934"/>
                </a:moveTo>
                <a:lnTo>
                  <a:pt x="19417" y="15934"/>
                </a:lnTo>
                <a:lnTo>
                  <a:pt x="19647" y="16111"/>
                </a:lnTo>
                <a:lnTo>
                  <a:pt x="19647" y="15757"/>
                </a:lnTo>
                <a:lnTo>
                  <a:pt x="20451" y="14695"/>
                </a:lnTo>
                <a:lnTo>
                  <a:pt x="21370" y="13810"/>
                </a:lnTo>
                <a:lnTo>
                  <a:pt x="21600" y="12748"/>
                </a:lnTo>
                <a:lnTo>
                  <a:pt x="21600" y="12570"/>
                </a:lnTo>
                <a:lnTo>
                  <a:pt x="21026" y="11862"/>
                </a:lnTo>
                <a:lnTo>
                  <a:pt x="20566" y="11154"/>
                </a:lnTo>
                <a:lnTo>
                  <a:pt x="20336" y="10446"/>
                </a:lnTo>
                <a:lnTo>
                  <a:pt x="19877" y="10092"/>
                </a:lnTo>
                <a:lnTo>
                  <a:pt x="19532" y="9738"/>
                </a:lnTo>
                <a:lnTo>
                  <a:pt x="19647" y="8852"/>
                </a:lnTo>
                <a:lnTo>
                  <a:pt x="19647" y="7967"/>
                </a:lnTo>
                <a:lnTo>
                  <a:pt x="19532" y="6905"/>
                </a:lnTo>
                <a:lnTo>
                  <a:pt x="19647" y="6020"/>
                </a:lnTo>
                <a:lnTo>
                  <a:pt x="19991" y="5666"/>
                </a:lnTo>
                <a:lnTo>
                  <a:pt x="20221" y="4957"/>
                </a:lnTo>
                <a:lnTo>
                  <a:pt x="20336" y="4426"/>
                </a:lnTo>
                <a:lnTo>
                  <a:pt x="20566" y="3541"/>
                </a:lnTo>
                <a:lnTo>
                  <a:pt x="20221" y="3187"/>
                </a:lnTo>
                <a:lnTo>
                  <a:pt x="19877" y="3187"/>
                </a:lnTo>
                <a:lnTo>
                  <a:pt x="19532" y="3010"/>
                </a:lnTo>
                <a:lnTo>
                  <a:pt x="19072" y="1770"/>
                </a:lnTo>
                <a:lnTo>
                  <a:pt x="18613" y="885"/>
                </a:lnTo>
                <a:lnTo>
                  <a:pt x="17694" y="0"/>
                </a:lnTo>
                <a:lnTo>
                  <a:pt x="2757" y="4072"/>
                </a:lnTo>
                <a:lnTo>
                  <a:pt x="2528" y="2302"/>
                </a:lnTo>
                <a:lnTo>
                  <a:pt x="1838" y="3010"/>
                </a:lnTo>
                <a:lnTo>
                  <a:pt x="1264" y="3718"/>
                </a:lnTo>
                <a:lnTo>
                  <a:pt x="689" y="4249"/>
                </a:lnTo>
                <a:lnTo>
                  <a:pt x="0" y="4957"/>
                </a:lnTo>
                <a:lnTo>
                  <a:pt x="1838" y="21600"/>
                </a:lnTo>
                <a:lnTo>
                  <a:pt x="18383" y="16820"/>
                </a:lnTo>
                <a:lnTo>
                  <a:pt x="18613" y="16289"/>
                </a:lnTo>
                <a:lnTo>
                  <a:pt x="18957" y="159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1" name="Shape 1706"/>
          <p:cNvSpPr/>
          <p:nvPr/>
        </p:nvSpPr>
        <p:spPr>
          <a:xfrm>
            <a:off x="6391431" y="4683479"/>
            <a:ext cx="833957" cy="737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81" y="19990"/>
                </a:moveTo>
                <a:lnTo>
                  <a:pt x="21244" y="19990"/>
                </a:lnTo>
                <a:lnTo>
                  <a:pt x="20888" y="19722"/>
                </a:lnTo>
                <a:lnTo>
                  <a:pt x="20532" y="19722"/>
                </a:lnTo>
                <a:lnTo>
                  <a:pt x="20295" y="19588"/>
                </a:lnTo>
                <a:lnTo>
                  <a:pt x="19701" y="19185"/>
                </a:lnTo>
                <a:lnTo>
                  <a:pt x="19582" y="19185"/>
                </a:lnTo>
                <a:lnTo>
                  <a:pt x="18989" y="18648"/>
                </a:lnTo>
                <a:lnTo>
                  <a:pt x="18752" y="18380"/>
                </a:lnTo>
                <a:lnTo>
                  <a:pt x="18396" y="18246"/>
                </a:lnTo>
                <a:lnTo>
                  <a:pt x="18040" y="17978"/>
                </a:lnTo>
                <a:lnTo>
                  <a:pt x="17802" y="17709"/>
                </a:lnTo>
                <a:lnTo>
                  <a:pt x="18158" y="17709"/>
                </a:lnTo>
                <a:lnTo>
                  <a:pt x="18396" y="17441"/>
                </a:lnTo>
                <a:lnTo>
                  <a:pt x="18989" y="17441"/>
                </a:lnTo>
                <a:lnTo>
                  <a:pt x="19108" y="17173"/>
                </a:lnTo>
                <a:lnTo>
                  <a:pt x="19701" y="17173"/>
                </a:lnTo>
                <a:lnTo>
                  <a:pt x="19938" y="16904"/>
                </a:lnTo>
                <a:lnTo>
                  <a:pt x="19582" y="16234"/>
                </a:lnTo>
                <a:lnTo>
                  <a:pt x="19226" y="15831"/>
                </a:lnTo>
                <a:lnTo>
                  <a:pt x="19108" y="15831"/>
                </a:lnTo>
                <a:lnTo>
                  <a:pt x="17921" y="16234"/>
                </a:lnTo>
                <a:lnTo>
                  <a:pt x="17565" y="16368"/>
                </a:lnTo>
                <a:lnTo>
                  <a:pt x="17209" y="16368"/>
                </a:lnTo>
                <a:lnTo>
                  <a:pt x="17209" y="16234"/>
                </a:lnTo>
                <a:lnTo>
                  <a:pt x="17565" y="15965"/>
                </a:lnTo>
                <a:lnTo>
                  <a:pt x="17921" y="15831"/>
                </a:lnTo>
                <a:lnTo>
                  <a:pt x="18277" y="15563"/>
                </a:lnTo>
                <a:lnTo>
                  <a:pt x="18277" y="14758"/>
                </a:lnTo>
                <a:lnTo>
                  <a:pt x="18158" y="13819"/>
                </a:lnTo>
                <a:lnTo>
                  <a:pt x="17802" y="13282"/>
                </a:lnTo>
                <a:lnTo>
                  <a:pt x="17565" y="12745"/>
                </a:lnTo>
                <a:lnTo>
                  <a:pt x="17684" y="10599"/>
                </a:lnTo>
                <a:lnTo>
                  <a:pt x="9969" y="11001"/>
                </a:lnTo>
                <a:lnTo>
                  <a:pt x="9851" y="10465"/>
                </a:lnTo>
                <a:lnTo>
                  <a:pt x="9851" y="10062"/>
                </a:lnTo>
                <a:lnTo>
                  <a:pt x="9969" y="9794"/>
                </a:lnTo>
                <a:lnTo>
                  <a:pt x="10325" y="9525"/>
                </a:lnTo>
                <a:lnTo>
                  <a:pt x="10325" y="8586"/>
                </a:lnTo>
                <a:lnTo>
                  <a:pt x="10444" y="8184"/>
                </a:lnTo>
                <a:lnTo>
                  <a:pt x="10563" y="8050"/>
                </a:lnTo>
                <a:lnTo>
                  <a:pt x="10681" y="7781"/>
                </a:lnTo>
                <a:lnTo>
                  <a:pt x="10800" y="6842"/>
                </a:lnTo>
                <a:lnTo>
                  <a:pt x="11037" y="6574"/>
                </a:lnTo>
                <a:lnTo>
                  <a:pt x="11512" y="5769"/>
                </a:lnTo>
                <a:lnTo>
                  <a:pt x="11631" y="5501"/>
                </a:lnTo>
                <a:lnTo>
                  <a:pt x="11631" y="4964"/>
                </a:lnTo>
                <a:lnTo>
                  <a:pt x="11749" y="4964"/>
                </a:lnTo>
                <a:lnTo>
                  <a:pt x="12105" y="4561"/>
                </a:lnTo>
                <a:lnTo>
                  <a:pt x="12224" y="3488"/>
                </a:lnTo>
                <a:lnTo>
                  <a:pt x="12105" y="3086"/>
                </a:lnTo>
                <a:lnTo>
                  <a:pt x="11749" y="2817"/>
                </a:lnTo>
                <a:lnTo>
                  <a:pt x="11749" y="2549"/>
                </a:lnTo>
                <a:lnTo>
                  <a:pt x="11631" y="1878"/>
                </a:lnTo>
                <a:lnTo>
                  <a:pt x="11631" y="1744"/>
                </a:lnTo>
                <a:lnTo>
                  <a:pt x="11512" y="1476"/>
                </a:lnTo>
                <a:lnTo>
                  <a:pt x="11156" y="1207"/>
                </a:lnTo>
                <a:lnTo>
                  <a:pt x="11631" y="939"/>
                </a:lnTo>
                <a:lnTo>
                  <a:pt x="11631" y="671"/>
                </a:lnTo>
                <a:lnTo>
                  <a:pt x="11512" y="268"/>
                </a:lnTo>
                <a:lnTo>
                  <a:pt x="11156" y="0"/>
                </a:lnTo>
                <a:lnTo>
                  <a:pt x="0" y="402"/>
                </a:lnTo>
                <a:lnTo>
                  <a:pt x="0" y="6306"/>
                </a:lnTo>
                <a:lnTo>
                  <a:pt x="831" y="7111"/>
                </a:lnTo>
                <a:lnTo>
                  <a:pt x="831" y="7379"/>
                </a:lnTo>
                <a:lnTo>
                  <a:pt x="1305" y="8586"/>
                </a:lnTo>
                <a:lnTo>
                  <a:pt x="1424" y="8855"/>
                </a:lnTo>
                <a:lnTo>
                  <a:pt x="1424" y="9660"/>
                </a:lnTo>
                <a:lnTo>
                  <a:pt x="1543" y="10062"/>
                </a:lnTo>
                <a:lnTo>
                  <a:pt x="1780" y="11135"/>
                </a:lnTo>
                <a:lnTo>
                  <a:pt x="2018" y="11940"/>
                </a:lnTo>
                <a:lnTo>
                  <a:pt x="1543" y="12611"/>
                </a:lnTo>
                <a:lnTo>
                  <a:pt x="1305" y="13684"/>
                </a:lnTo>
                <a:lnTo>
                  <a:pt x="1305" y="14087"/>
                </a:lnTo>
                <a:lnTo>
                  <a:pt x="1068" y="14758"/>
                </a:lnTo>
                <a:lnTo>
                  <a:pt x="1424" y="15697"/>
                </a:lnTo>
                <a:lnTo>
                  <a:pt x="1424" y="16234"/>
                </a:lnTo>
                <a:lnTo>
                  <a:pt x="1068" y="17575"/>
                </a:lnTo>
                <a:lnTo>
                  <a:pt x="712" y="18246"/>
                </a:lnTo>
                <a:lnTo>
                  <a:pt x="1780" y="18246"/>
                </a:lnTo>
                <a:lnTo>
                  <a:pt x="2136" y="17978"/>
                </a:lnTo>
                <a:lnTo>
                  <a:pt x="2967" y="17978"/>
                </a:lnTo>
                <a:lnTo>
                  <a:pt x="4035" y="18246"/>
                </a:lnTo>
                <a:lnTo>
                  <a:pt x="4629" y="18380"/>
                </a:lnTo>
                <a:lnTo>
                  <a:pt x="5222" y="18648"/>
                </a:lnTo>
                <a:lnTo>
                  <a:pt x="6053" y="19051"/>
                </a:lnTo>
                <a:lnTo>
                  <a:pt x="9376" y="19051"/>
                </a:lnTo>
                <a:lnTo>
                  <a:pt x="9495" y="18917"/>
                </a:lnTo>
                <a:lnTo>
                  <a:pt x="9257" y="18514"/>
                </a:lnTo>
                <a:lnTo>
                  <a:pt x="8545" y="18514"/>
                </a:lnTo>
                <a:lnTo>
                  <a:pt x="8308" y="18380"/>
                </a:lnTo>
                <a:lnTo>
                  <a:pt x="8426" y="17978"/>
                </a:lnTo>
                <a:lnTo>
                  <a:pt x="8545" y="17709"/>
                </a:lnTo>
                <a:lnTo>
                  <a:pt x="9138" y="17709"/>
                </a:lnTo>
                <a:lnTo>
                  <a:pt x="9969" y="18112"/>
                </a:lnTo>
                <a:lnTo>
                  <a:pt x="10800" y="18917"/>
                </a:lnTo>
                <a:lnTo>
                  <a:pt x="11512" y="19051"/>
                </a:lnTo>
                <a:lnTo>
                  <a:pt x="11987" y="18783"/>
                </a:lnTo>
                <a:lnTo>
                  <a:pt x="11868" y="19319"/>
                </a:lnTo>
                <a:lnTo>
                  <a:pt x="11631" y="20124"/>
                </a:lnTo>
                <a:lnTo>
                  <a:pt x="11868" y="20527"/>
                </a:lnTo>
                <a:lnTo>
                  <a:pt x="12580" y="20795"/>
                </a:lnTo>
                <a:lnTo>
                  <a:pt x="13174" y="20795"/>
                </a:lnTo>
                <a:lnTo>
                  <a:pt x="13648" y="21198"/>
                </a:lnTo>
                <a:lnTo>
                  <a:pt x="14123" y="21198"/>
                </a:lnTo>
                <a:lnTo>
                  <a:pt x="14360" y="20661"/>
                </a:lnTo>
                <a:lnTo>
                  <a:pt x="14835" y="20124"/>
                </a:lnTo>
                <a:lnTo>
                  <a:pt x="15191" y="19990"/>
                </a:lnTo>
                <a:lnTo>
                  <a:pt x="15666" y="20124"/>
                </a:lnTo>
                <a:lnTo>
                  <a:pt x="16141" y="20795"/>
                </a:lnTo>
                <a:lnTo>
                  <a:pt x="16615" y="20795"/>
                </a:lnTo>
                <a:lnTo>
                  <a:pt x="16853" y="20527"/>
                </a:lnTo>
                <a:lnTo>
                  <a:pt x="16615" y="19453"/>
                </a:lnTo>
                <a:lnTo>
                  <a:pt x="16615" y="19185"/>
                </a:lnTo>
                <a:lnTo>
                  <a:pt x="16853" y="18917"/>
                </a:lnTo>
                <a:lnTo>
                  <a:pt x="17327" y="18917"/>
                </a:lnTo>
                <a:lnTo>
                  <a:pt x="17802" y="19185"/>
                </a:lnTo>
                <a:lnTo>
                  <a:pt x="17802" y="19722"/>
                </a:lnTo>
                <a:lnTo>
                  <a:pt x="18752" y="19856"/>
                </a:lnTo>
                <a:lnTo>
                  <a:pt x="19582" y="20258"/>
                </a:lnTo>
                <a:lnTo>
                  <a:pt x="19938" y="20661"/>
                </a:lnTo>
                <a:lnTo>
                  <a:pt x="19701" y="21063"/>
                </a:lnTo>
                <a:lnTo>
                  <a:pt x="19582" y="21600"/>
                </a:lnTo>
                <a:lnTo>
                  <a:pt x="20057" y="21600"/>
                </a:lnTo>
                <a:lnTo>
                  <a:pt x="20295" y="21198"/>
                </a:lnTo>
                <a:lnTo>
                  <a:pt x="20532" y="20929"/>
                </a:lnTo>
                <a:lnTo>
                  <a:pt x="20888" y="21198"/>
                </a:lnTo>
                <a:lnTo>
                  <a:pt x="20888" y="21466"/>
                </a:lnTo>
                <a:lnTo>
                  <a:pt x="21125" y="21063"/>
                </a:lnTo>
                <a:lnTo>
                  <a:pt x="21600" y="20527"/>
                </a:lnTo>
                <a:lnTo>
                  <a:pt x="21481" y="1999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2" name="Shape 1707"/>
          <p:cNvSpPr/>
          <p:nvPr/>
        </p:nvSpPr>
        <p:spPr>
          <a:xfrm>
            <a:off x="6290623" y="4023477"/>
            <a:ext cx="746895" cy="673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95" y="18073"/>
                </a:moveTo>
                <a:lnTo>
                  <a:pt x="530" y="17780"/>
                </a:lnTo>
                <a:lnTo>
                  <a:pt x="928" y="18220"/>
                </a:lnTo>
                <a:lnTo>
                  <a:pt x="1325" y="18367"/>
                </a:lnTo>
                <a:lnTo>
                  <a:pt x="1590" y="18073"/>
                </a:lnTo>
                <a:lnTo>
                  <a:pt x="2915" y="18220"/>
                </a:lnTo>
                <a:lnTo>
                  <a:pt x="2915" y="21600"/>
                </a:lnTo>
                <a:lnTo>
                  <a:pt x="15372" y="21159"/>
                </a:lnTo>
                <a:lnTo>
                  <a:pt x="15504" y="21159"/>
                </a:lnTo>
                <a:lnTo>
                  <a:pt x="15769" y="20424"/>
                </a:lnTo>
                <a:lnTo>
                  <a:pt x="15902" y="19984"/>
                </a:lnTo>
                <a:lnTo>
                  <a:pt x="15769" y="19543"/>
                </a:lnTo>
                <a:lnTo>
                  <a:pt x="15769" y="18367"/>
                </a:lnTo>
                <a:lnTo>
                  <a:pt x="15504" y="17927"/>
                </a:lnTo>
                <a:lnTo>
                  <a:pt x="15372" y="17780"/>
                </a:lnTo>
                <a:lnTo>
                  <a:pt x="15372" y="17486"/>
                </a:lnTo>
                <a:lnTo>
                  <a:pt x="15504" y="17192"/>
                </a:lnTo>
                <a:lnTo>
                  <a:pt x="15372" y="17045"/>
                </a:lnTo>
                <a:lnTo>
                  <a:pt x="15637" y="16604"/>
                </a:lnTo>
                <a:lnTo>
                  <a:pt x="16034" y="16016"/>
                </a:lnTo>
                <a:lnTo>
                  <a:pt x="16167" y="16016"/>
                </a:lnTo>
                <a:lnTo>
                  <a:pt x="16034" y="15722"/>
                </a:lnTo>
                <a:lnTo>
                  <a:pt x="16299" y="15135"/>
                </a:lnTo>
                <a:lnTo>
                  <a:pt x="16564" y="14694"/>
                </a:lnTo>
                <a:lnTo>
                  <a:pt x="16299" y="14547"/>
                </a:lnTo>
                <a:lnTo>
                  <a:pt x="16432" y="13959"/>
                </a:lnTo>
                <a:lnTo>
                  <a:pt x="16829" y="13518"/>
                </a:lnTo>
                <a:lnTo>
                  <a:pt x="17492" y="12637"/>
                </a:lnTo>
                <a:lnTo>
                  <a:pt x="17890" y="11902"/>
                </a:lnTo>
                <a:lnTo>
                  <a:pt x="17890" y="11314"/>
                </a:lnTo>
                <a:lnTo>
                  <a:pt x="18155" y="10580"/>
                </a:lnTo>
                <a:lnTo>
                  <a:pt x="18287" y="10580"/>
                </a:lnTo>
                <a:lnTo>
                  <a:pt x="18552" y="10286"/>
                </a:lnTo>
                <a:lnTo>
                  <a:pt x="18685" y="9845"/>
                </a:lnTo>
                <a:lnTo>
                  <a:pt x="18950" y="9551"/>
                </a:lnTo>
                <a:lnTo>
                  <a:pt x="19480" y="9257"/>
                </a:lnTo>
                <a:lnTo>
                  <a:pt x="19347" y="8816"/>
                </a:lnTo>
                <a:lnTo>
                  <a:pt x="19612" y="8522"/>
                </a:lnTo>
                <a:lnTo>
                  <a:pt x="19877" y="7935"/>
                </a:lnTo>
                <a:lnTo>
                  <a:pt x="19877" y="6318"/>
                </a:lnTo>
                <a:lnTo>
                  <a:pt x="20275" y="5731"/>
                </a:lnTo>
                <a:lnTo>
                  <a:pt x="20672" y="5437"/>
                </a:lnTo>
                <a:lnTo>
                  <a:pt x="20672" y="5143"/>
                </a:lnTo>
                <a:lnTo>
                  <a:pt x="20805" y="4849"/>
                </a:lnTo>
                <a:lnTo>
                  <a:pt x="20805" y="4261"/>
                </a:lnTo>
                <a:lnTo>
                  <a:pt x="21202" y="4114"/>
                </a:lnTo>
                <a:lnTo>
                  <a:pt x="21600" y="3233"/>
                </a:lnTo>
                <a:lnTo>
                  <a:pt x="21600" y="2792"/>
                </a:lnTo>
                <a:lnTo>
                  <a:pt x="18287" y="2939"/>
                </a:lnTo>
                <a:lnTo>
                  <a:pt x="19612" y="735"/>
                </a:lnTo>
                <a:lnTo>
                  <a:pt x="19480" y="0"/>
                </a:lnTo>
                <a:lnTo>
                  <a:pt x="0" y="588"/>
                </a:lnTo>
                <a:lnTo>
                  <a:pt x="928" y="6906"/>
                </a:lnTo>
                <a:lnTo>
                  <a:pt x="795" y="1807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3" name="Shape 1708"/>
          <p:cNvSpPr/>
          <p:nvPr/>
        </p:nvSpPr>
        <p:spPr>
          <a:xfrm>
            <a:off x="6959621" y="3885977"/>
            <a:ext cx="1264680" cy="412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88" y="2826"/>
                </a:moveTo>
                <a:cubicBezTo>
                  <a:pt x="5499" y="4239"/>
                  <a:pt x="5499" y="4239"/>
                  <a:pt x="5499" y="4239"/>
                </a:cubicBezTo>
                <a:cubicBezTo>
                  <a:pt x="5632" y="6258"/>
                  <a:pt x="5632" y="6258"/>
                  <a:pt x="5632" y="6258"/>
                </a:cubicBezTo>
                <a:cubicBezTo>
                  <a:pt x="1723" y="6460"/>
                  <a:pt x="1723" y="6460"/>
                  <a:pt x="1723" y="6460"/>
                </a:cubicBezTo>
                <a:cubicBezTo>
                  <a:pt x="1590" y="6662"/>
                  <a:pt x="1590" y="6662"/>
                  <a:pt x="1590" y="6662"/>
                </a:cubicBezTo>
                <a:cubicBezTo>
                  <a:pt x="1590" y="7267"/>
                  <a:pt x="1590" y="7267"/>
                  <a:pt x="1590" y="7267"/>
                </a:cubicBezTo>
                <a:cubicBezTo>
                  <a:pt x="1590" y="7873"/>
                  <a:pt x="1590" y="7873"/>
                  <a:pt x="1590" y="7873"/>
                </a:cubicBezTo>
                <a:cubicBezTo>
                  <a:pt x="1524" y="8479"/>
                  <a:pt x="1524" y="8479"/>
                  <a:pt x="1524" y="8479"/>
                </a:cubicBezTo>
                <a:cubicBezTo>
                  <a:pt x="1391" y="8680"/>
                  <a:pt x="1391" y="8680"/>
                  <a:pt x="1391" y="8680"/>
                </a:cubicBezTo>
                <a:cubicBezTo>
                  <a:pt x="1325" y="9084"/>
                  <a:pt x="1325" y="9084"/>
                  <a:pt x="1325" y="9084"/>
                </a:cubicBezTo>
                <a:cubicBezTo>
                  <a:pt x="1391" y="9286"/>
                  <a:pt x="1391" y="9286"/>
                  <a:pt x="1391" y="9286"/>
                </a:cubicBezTo>
                <a:cubicBezTo>
                  <a:pt x="1391" y="9286"/>
                  <a:pt x="1524" y="9892"/>
                  <a:pt x="1524" y="10093"/>
                </a:cubicBezTo>
                <a:cubicBezTo>
                  <a:pt x="1590" y="10295"/>
                  <a:pt x="1458" y="10497"/>
                  <a:pt x="1458" y="10497"/>
                </a:cubicBezTo>
                <a:cubicBezTo>
                  <a:pt x="1325" y="11103"/>
                  <a:pt x="1325" y="11103"/>
                  <a:pt x="1325" y="11103"/>
                </a:cubicBezTo>
                <a:cubicBezTo>
                  <a:pt x="1259" y="11708"/>
                  <a:pt x="1259" y="11708"/>
                  <a:pt x="1259" y="11708"/>
                </a:cubicBezTo>
                <a:cubicBezTo>
                  <a:pt x="1325" y="11708"/>
                  <a:pt x="1325" y="11708"/>
                  <a:pt x="1325" y="11708"/>
                </a:cubicBezTo>
                <a:cubicBezTo>
                  <a:pt x="1325" y="12516"/>
                  <a:pt x="1325" y="12516"/>
                  <a:pt x="1325" y="12516"/>
                </a:cubicBezTo>
                <a:cubicBezTo>
                  <a:pt x="1259" y="12920"/>
                  <a:pt x="1259" y="12920"/>
                  <a:pt x="1259" y="12920"/>
                </a:cubicBezTo>
                <a:cubicBezTo>
                  <a:pt x="1193" y="13323"/>
                  <a:pt x="1193" y="13323"/>
                  <a:pt x="1193" y="13323"/>
                </a:cubicBezTo>
                <a:cubicBezTo>
                  <a:pt x="1060" y="13929"/>
                  <a:pt x="1060" y="13929"/>
                  <a:pt x="1060" y="13929"/>
                </a:cubicBezTo>
                <a:cubicBezTo>
                  <a:pt x="861" y="14131"/>
                  <a:pt x="861" y="14131"/>
                  <a:pt x="861" y="14131"/>
                </a:cubicBezTo>
                <a:cubicBezTo>
                  <a:pt x="861" y="15140"/>
                  <a:pt x="861" y="15140"/>
                  <a:pt x="861" y="15140"/>
                </a:cubicBezTo>
                <a:cubicBezTo>
                  <a:pt x="795" y="15544"/>
                  <a:pt x="795" y="15544"/>
                  <a:pt x="795" y="15544"/>
                </a:cubicBezTo>
                <a:cubicBezTo>
                  <a:pt x="795" y="15948"/>
                  <a:pt x="795" y="15948"/>
                  <a:pt x="795" y="15948"/>
                </a:cubicBezTo>
                <a:cubicBezTo>
                  <a:pt x="530" y="16553"/>
                  <a:pt x="530" y="16553"/>
                  <a:pt x="530" y="16553"/>
                </a:cubicBezTo>
                <a:cubicBezTo>
                  <a:pt x="331" y="17563"/>
                  <a:pt x="331" y="17563"/>
                  <a:pt x="331" y="17563"/>
                </a:cubicBezTo>
                <a:cubicBezTo>
                  <a:pt x="331" y="18572"/>
                  <a:pt x="331" y="18572"/>
                  <a:pt x="331" y="18572"/>
                </a:cubicBezTo>
                <a:cubicBezTo>
                  <a:pt x="331" y="19985"/>
                  <a:pt x="331" y="19985"/>
                  <a:pt x="331" y="19985"/>
                </a:cubicBezTo>
                <a:cubicBezTo>
                  <a:pt x="133" y="20994"/>
                  <a:pt x="133" y="20994"/>
                  <a:pt x="133" y="20994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15372" y="17966"/>
                  <a:pt x="15372" y="17966"/>
                  <a:pt x="15372" y="17966"/>
                </a:cubicBezTo>
                <a:cubicBezTo>
                  <a:pt x="15372" y="17966"/>
                  <a:pt x="15372" y="17966"/>
                  <a:pt x="15372" y="17966"/>
                </a:cubicBezTo>
                <a:cubicBezTo>
                  <a:pt x="15372" y="17764"/>
                  <a:pt x="15372" y="17764"/>
                  <a:pt x="15372" y="17764"/>
                </a:cubicBezTo>
                <a:cubicBezTo>
                  <a:pt x="15438" y="16553"/>
                  <a:pt x="15438" y="16553"/>
                  <a:pt x="15438" y="16553"/>
                </a:cubicBezTo>
                <a:cubicBezTo>
                  <a:pt x="15438" y="15948"/>
                  <a:pt x="15438" y="15948"/>
                  <a:pt x="15438" y="15948"/>
                </a:cubicBezTo>
                <a:cubicBezTo>
                  <a:pt x="15703" y="15140"/>
                  <a:pt x="15703" y="15140"/>
                  <a:pt x="15703" y="15140"/>
                </a:cubicBezTo>
                <a:cubicBezTo>
                  <a:pt x="15902" y="15140"/>
                  <a:pt x="15902" y="15140"/>
                  <a:pt x="15902" y="15140"/>
                </a:cubicBezTo>
                <a:cubicBezTo>
                  <a:pt x="16167" y="14535"/>
                  <a:pt x="16167" y="14535"/>
                  <a:pt x="16167" y="14535"/>
                </a:cubicBezTo>
                <a:cubicBezTo>
                  <a:pt x="16101" y="13727"/>
                  <a:pt x="16101" y="13727"/>
                  <a:pt x="16101" y="13727"/>
                </a:cubicBezTo>
                <a:cubicBezTo>
                  <a:pt x="16299" y="12920"/>
                  <a:pt x="16299" y="12920"/>
                  <a:pt x="16299" y="12920"/>
                </a:cubicBezTo>
                <a:cubicBezTo>
                  <a:pt x="18552" y="8882"/>
                  <a:pt x="18552" y="8882"/>
                  <a:pt x="18552" y="8882"/>
                </a:cubicBezTo>
                <a:cubicBezTo>
                  <a:pt x="18883" y="8277"/>
                  <a:pt x="18883" y="8277"/>
                  <a:pt x="18883" y="8277"/>
                </a:cubicBezTo>
                <a:cubicBezTo>
                  <a:pt x="19016" y="7469"/>
                  <a:pt x="19016" y="7469"/>
                  <a:pt x="19016" y="7469"/>
                </a:cubicBezTo>
                <a:cubicBezTo>
                  <a:pt x="19281" y="6258"/>
                  <a:pt x="19281" y="6258"/>
                  <a:pt x="19281" y="6258"/>
                </a:cubicBezTo>
                <a:cubicBezTo>
                  <a:pt x="19480" y="6258"/>
                  <a:pt x="19480" y="6258"/>
                  <a:pt x="19480" y="6258"/>
                </a:cubicBezTo>
                <a:cubicBezTo>
                  <a:pt x="19679" y="7065"/>
                  <a:pt x="19679" y="7065"/>
                  <a:pt x="19679" y="7065"/>
                </a:cubicBezTo>
                <a:cubicBezTo>
                  <a:pt x="19944" y="6258"/>
                  <a:pt x="19944" y="6258"/>
                  <a:pt x="19944" y="6258"/>
                </a:cubicBezTo>
                <a:cubicBezTo>
                  <a:pt x="20275" y="5047"/>
                  <a:pt x="20275" y="5047"/>
                  <a:pt x="20275" y="5047"/>
                </a:cubicBezTo>
                <a:cubicBezTo>
                  <a:pt x="21004" y="4643"/>
                  <a:pt x="21004" y="4643"/>
                  <a:pt x="21004" y="4643"/>
                </a:cubicBezTo>
                <a:cubicBezTo>
                  <a:pt x="21070" y="3836"/>
                  <a:pt x="21070" y="3836"/>
                  <a:pt x="21070" y="3836"/>
                </a:cubicBezTo>
                <a:cubicBezTo>
                  <a:pt x="21269" y="2826"/>
                  <a:pt x="21269" y="2826"/>
                  <a:pt x="21269" y="2826"/>
                </a:cubicBezTo>
                <a:cubicBezTo>
                  <a:pt x="21534" y="2422"/>
                  <a:pt x="21534" y="2422"/>
                  <a:pt x="21534" y="2422"/>
                </a:cubicBezTo>
                <a:cubicBezTo>
                  <a:pt x="21600" y="2422"/>
                  <a:pt x="21600" y="2422"/>
                  <a:pt x="21600" y="2422"/>
                </a:cubicBezTo>
                <a:cubicBezTo>
                  <a:pt x="21600" y="0"/>
                  <a:pt x="21600" y="0"/>
                  <a:pt x="21600" y="0"/>
                </a:cubicBezTo>
                <a:lnTo>
                  <a:pt x="12788" y="2826"/>
                </a:lnTo>
                <a:close/>
              </a:path>
            </a:pathLst>
          </a:custGeom>
          <a:solidFill>
            <a:srgbClr val="D9DCE1"/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5" name="Shape 1710"/>
          <p:cNvSpPr/>
          <p:nvPr/>
        </p:nvSpPr>
        <p:spPr>
          <a:xfrm>
            <a:off x="7674440" y="4206812"/>
            <a:ext cx="778970" cy="838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78" y="12800"/>
                </a:moveTo>
                <a:cubicBezTo>
                  <a:pt x="21063" y="12700"/>
                  <a:pt x="21063" y="12700"/>
                  <a:pt x="21063" y="12700"/>
                </a:cubicBezTo>
                <a:cubicBezTo>
                  <a:pt x="20955" y="12400"/>
                  <a:pt x="20955" y="12400"/>
                  <a:pt x="20955" y="12400"/>
                </a:cubicBezTo>
                <a:cubicBezTo>
                  <a:pt x="20955" y="12000"/>
                  <a:pt x="20955" y="12000"/>
                  <a:pt x="20955" y="12000"/>
                </a:cubicBezTo>
                <a:cubicBezTo>
                  <a:pt x="20955" y="11900"/>
                  <a:pt x="20955" y="11900"/>
                  <a:pt x="20955" y="11900"/>
                </a:cubicBezTo>
                <a:cubicBezTo>
                  <a:pt x="20525" y="11500"/>
                  <a:pt x="20525" y="11500"/>
                  <a:pt x="20525" y="11500"/>
                </a:cubicBezTo>
                <a:cubicBezTo>
                  <a:pt x="20418" y="11200"/>
                  <a:pt x="20418" y="11200"/>
                  <a:pt x="20418" y="11200"/>
                </a:cubicBezTo>
                <a:cubicBezTo>
                  <a:pt x="20418" y="11000"/>
                  <a:pt x="20418" y="11000"/>
                  <a:pt x="20418" y="11000"/>
                </a:cubicBezTo>
                <a:cubicBezTo>
                  <a:pt x="20418" y="10900"/>
                  <a:pt x="20418" y="10900"/>
                  <a:pt x="20418" y="10900"/>
                </a:cubicBezTo>
                <a:cubicBezTo>
                  <a:pt x="20096" y="10700"/>
                  <a:pt x="20096" y="10700"/>
                  <a:pt x="20096" y="10700"/>
                </a:cubicBezTo>
                <a:cubicBezTo>
                  <a:pt x="19773" y="10600"/>
                  <a:pt x="19773" y="10600"/>
                  <a:pt x="19773" y="10600"/>
                </a:cubicBezTo>
                <a:cubicBezTo>
                  <a:pt x="19666" y="10600"/>
                  <a:pt x="19666" y="10600"/>
                  <a:pt x="19666" y="10600"/>
                </a:cubicBezTo>
                <a:cubicBezTo>
                  <a:pt x="19558" y="10400"/>
                  <a:pt x="19558" y="10400"/>
                  <a:pt x="19558" y="10400"/>
                </a:cubicBezTo>
                <a:cubicBezTo>
                  <a:pt x="19451" y="10100"/>
                  <a:pt x="19451" y="10100"/>
                  <a:pt x="19451" y="10100"/>
                </a:cubicBezTo>
                <a:cubicBezTo>
                  <a:pt x="19451" y="9900"/>
                  <a:pt x="19451" y="9900"/>
                  <a:pt x="19451" y="9900"/>
                </a:cubicBezTo>
                <a:cubicBezTo>
                  <a:pt x="19236" y="9600"/>
                  <a:pt x="19236" y="9600"/>
                  <a:pt x="19236" y="9600"/>
                </a:cubicBezTo>
                <a:cubicBezTo>
                  <a:pt x="18913" y="9100"/>
                  <a:pt x="18913" y="9100"/>
                  <a:pt x="18913" y="9100"/>
                </a:cubicBezTo>
                <a:cubicBezTo>
                  <a:pt x="18699" y="8900"/>
                  <a:pt x="18699" y="8900"/>
                  <a:pt x="18699" y="8900"/>
                </a:cubicBezTo>
                <a:cubicBezTo>
                  <a:pt x="18376" y="8700"/>
                  <a:pt x="18376" y="8700"/>
                  <a:pt x="18376" y="8700"/>
                </a:cubicBezTo>
                <a:cubicBezTo>
                  <a:pt x="18054" y="8400"/>
                  <a:pt x="18054" y="8400"/>
                  <a:pt x="18054" y="8400"/>
                </a:cubicBezTo>
                <a:cubicBezTo>
                  <a:pt x="17731" y="8100"/>
                  <a:pt x="17731" y="8100"/>
                  <a:pt x="17731" y="8100"/>
                </a:cubicBezTo>
                <a:cubicBezTo>
                  <a:pt x="16979" y="7800"/>
                  <a:pt x="16979" y="7800"/>
                  <a:pt x="16979" y="7800"/>
                </a:cubicBezTo>
                <a:cubicBezTo>
                  <a:pt x="16442" y="7100"/>
                  <a:pt x="16442" y="7100"/>
                  <a:pt x="16442" y="7100"/>
                </a:cubicBezTo>
                <a:cubicBezTo>
                  <a:pt x="15797" y="6300"/>
                  <a:pt x="15797" y="6300"/>
                  <a:pt x="15797" y="6300"/>
                </a:cubicBezTo>
                <a:cubicBezTo>
                  <a:pt x="15260" y="5900"/>
                  <a:pt x="15260" y="5900"/>
                  <a:pt x="15260" y="5900"/>
                </a:cubicBezTo>
                <a:cubicBezTo>
                  <a:pt x="13540" y="4600"/>
                  <a:pt x="13540" y="4600"/>
                  <a:pt x="13540" y="4600"/>
                </a:cubicBezTo>
                <a:cubicBezTo>
                  <a:pt x="13003" y="4000"/>
                  <a:pt x="13003" y="4000"/>
                  <a:pt x="13003" y="4000"/>
                </a:cubicBezTo>
                <a:cubicBezTo>
                  <a:pt x="12466" y="3500"/>
                  <a:pt x="12466" y="3500"/>
                  <a:pt x="12466" y="3500"/>
                </a:cubicBezTo>
                <a:cubicBezTo>
                  <a:pt x="12251" y="3100"/>
                  <a:pt x="12251" y="3100"/>
                  <a:pt x="12251" y="3100"/>
                </a:cubicBezTo>
                <a:cubicBezTo>
                  <a:pt x="11928" y="2700"/>
                  <a:pt x="11928" y="2700"/>
                  <a:pt x="11928" y="2700"/>
                </a:cubicBezTo>
                <a:cubicBezTo>
                  <a:pt x="11606" y="2400"/>
                  <a:pt x="11606" y="2400"/>
                  <a:pt x="11606" y="2400"/>
                </a:cubicBezTo>
                <a:cubicBezTo>
                  <a:pt x="10316" y="1900"/>
                  <a:pt x="10316" y="1900"/>
                  <a:pt x="10316" y="1900"/>
                </a:cubicBezTo>
                <a:cubicBezTo>
                  <a:pt x="10101" y="1600"/>
                  <a:pt x="10101" y="1600"/>
                  <a:pt x="10101" y="1600"/>
                </a:cubicBezTo>
                <a:cubicBezTo>
                  <a:pt x="9887" y="1400"/>
                  <a:pt x="9887" y="1400"/>
                  <a:pt x="9887" y="1400"/>
                </a:cubicBezTo>
                <a:cubicBezTo>
                  <a:pt x="9887" y="1100"/>
                  <a:pt x="9887" y="1100"/>
                  <a:pt x="9887" y="1100"/>
                </a:cubicBezTo>
                <a:cubicBezTo>
                  <a:pt x="10424" y="800"/>
                  <a:pt x="10424" y="800"/>
                  <a:pt x="10424" y="800"/>
                </a:cubicBezTo>
                <a:cubicBezTo>
                  <a:pt x="10854" y="500"/>
                  <a:pt x="10854" y="500"/>
                  <a:pt x="10854" y="500"/>
                </a:cubicBezTo>
                <a:cubicBezTo>
                  <a:pt x="11069" y="400"/>
                  <a:pt x="11069" y="400"/>
                  <a:pt x="11069" y="400"/>
                </a:cubicBezTo>
                <a:cubicBezTo>
                  <a:pt x="11069" y="200"/>
                  <a:pt x="11069" y="200"/>
                  <a:pt x="11069" y="200"/>
                </a:cubicBezTo>
                <a:cubicBezTo>
                  <a:pt x="11176" y="0"/>
                  <a:pt x="11176" y="0"/>
                  <a:pt x="11176" y="0"/>
                </a:cubicBezTo>
                <a:cubicBezTo>
                  <a:pt x="11176" y="0"/>
                  <a:pt x="11176" y="0"/>
                  <a:pt x="11176" y="0"/>
                </a:cubicBezTo>
                <a:cubicBezTo>
                  <a:pt x="5158" y="600"/>
                  <a:pt x="5158" y="600"/>
                  <a:pt x="5158" y="600"/>
                </a:cubicBezTo>
                <a:cubicBezTo>
                  <a:pt x="5158" y="600"/>
                  <a:pt x="5158" y="600"/>
                  <a:pt x="5158" y="600"/>
                </a:cubicBezTo>
                <a:cubicBezTo>
                  <a:pt x="0" y="1000"/>
                  <a:pt x="0" y="1000"/>
                  <a:pt x="0" y="1000"/>
                </a:cubicBezTo>
                <a:cubicBezTo>
                  <a:pt x="322" y="2400"/>
                  <a:pt x="322" y="2400"/>
                  <a:pt x="322" y="2400"/>
                </a:cubicBezTo>
                <a:cubicBezTo>
                  <a:pt x="1182" y="5800"/>
                  <a:pt x="1182" y="5800"/>
                  <a:pt x="1182" y="5800"/>
                </a:cubicBezTo>
                <a:cubicBezTo>
                  <a:pt x="2472" y="9800"/>
                  <a:pt x="2472" y="9800"/>
                  <a:pt x="2472" y="9800"/>
                </a:cubicBezTo>
                <a:cubicBezTo>
                  <a:pt x="2687" y="10700"/>
                  <a:pt x="2687" y="10700"/>
                  <a:pt x="2687" y="10700"/>
                </a:cubicBezTo>
                <a:cubicBezTo>
                  <a:pt x="3546" y="12200"/>
                  <a:pt x="3546" y="12200"/>
                  <a:pt x="3546" y="12200"/>
                </a:cubicBezTo>
                <a:cubicBezTo>
                  <a:pt x="4084" y="12800"/>
                  <a:pt x="4084" y="12800"/>
                  <a:pt x="4084" y="12800"/>
                </a:cubicBezTo>
                <a:cubicBezTo>
                  <a:pt x="4084" y="13200"/>
                  <a:pt x="4084" y="13200"/>
                  <a:pt x="4084" y="13200"/>
                </a:cubicBezTo>
                <a:cubicBezTo>
                  <a:pt x="4191" y="13700"/>
                  <a:pt x="4191" y="13700"/>
                  <a:pt x="4191" y="13700"/>
                </a:cubicBezTo>
                <a:cubicBezTo>
                  <a:pt x="4513" y="13900"/>
                  <a:pt x="4513" y="13900"/>
                  <a:pt x="4513" y="13900"/>
                </a:cubicBezTo>
                <a:cubicBezTo>
                  <a:pt x="4299" y="14400"/>
                  <a:pt x="4299" y="14400"/>
                  <a:pt x="4299" y="14400"/>
                </a:cubicBezTo>
                <a:cubicBezTo>
                  <a:pt x="3761" y="14700"/>
                  <a:pt x="3761" y="14700"/>
                  <a:pt x="3761" y="14700"/>
                </a:cubicBezTo>
                <a:cubicBezTo>
                  <a:pt x="4191" y="15000"/>
                  <a:pt x="4191" y="15000"/>
                  <a:pt x="4191" y="15000"/>
                </a:cubicBezTo>
                <a:cubicBezTo>
                  <a:pt x="4084" y="15500"/>
                  <a:pt x="4084" y="15500"/>
                  <a:pt x="4084" y="15500"/>
                </a:cubicBezTo>
                <a:cubicBezTo>
                  <a:pt x="3761" y="15700"/>
                  <a:pt x="3761" y="15700"/>
                  <a:pt x="3761" y="15700"/>
                </a:cubicBezTo>
                <a:cubicBezTo>
                  <a:pt x="3761" y="16300"/>
                  <a:pt x="3761" y="16300"/>
                  <a:pt x="3761" y="16300"/>
                </a:cubicBezTo>
                <a:cubicBezTo>
                  <a:pt x="3976" y="17200"/>
                  <a:pt x="3976" y="17200"/>
                  <a:pt x="3976" y="17200"/>
                </a:cubicBezTo>
                <a:cubicBezTo>
                  <a:pt x="4191" y="17600"/>
                  <a:pt x="4191" y="17600"/>
                  <a:pt x="4191" y="17600"/>
                </a:cubicBezTo>
                <a:cubicBezTo>
                  <a:pt x="4299" y="18200"/>
                  <a:pt x="4299" y="18200"/>
                  <a:pt x="4299" y="18200"/>
                </a:cubicBezTo>
                <a:cubicBezTo>
                  <a:pt x="4084" y="18400"/>
                  <a:pt x="4084" y="18400"/>
                  <a:pt x="4084" y="18400"/>
                </a:cubicBezTo>
                <a:cubicBezTo>
                  <a:pt x="3976" y="18600"/>
                  <a:pt x="3976" y="18600"/>
                  <a:pt x="3976" y="18600"/>
                </a:cubicBezTo>
                <a:cubicBezTo>
                  <a:pt x="4191" y="19000"/>
                  <a:pt x="4191" y="19000"/>
                  <a:pt x="4191" y="19000"/>
                </a:cubicBezTo>
                <a:cubicBezTo>
                  <a:pt x="4406" y="19300"/>
                  <a:pt x="4406" y="19300"/>
                  <a:pt x="4406" y="19300"/>
                </a:cubicBezTo>
                <a:cubicBezTo>
                  <a:pt x="4836" y="19900"/>
                  <a:pt x="4836" y="19900"/>
                  <a:pt x="4836" y="19900"/>
                </a:cubicBezTo>
                <a:cubicBezTo>
                  <a:pt x="4943" y="20100"/>
                  <a:pt x="4943" y="20100"/>
                  <a:pt x="4943" y="20100"/>
                </a:cubicBezTo>
                <a:cubicBezTo>
                  <a:pt x="5588" y="21300"/>
                  <a:pt x="5588" y="21300"/>
                  <a:pt x="5588" y="21300"/>
                </a:cubicBezTo>
                <a:cubicBezTo>
                  <a:pt x="17194" y="20700"/>
                  <a:pt x="17194" y="20700"/>
                  <a:pt x="17194" y="20700"/>
                </a:cubicBezTo>
                <a:cubicBezTo>
                  <a:pt x="17301" y="21600"/>
                  <a:pt x="17301" y="21600"/>
                  <a:pt x="17301" y="21600"/>
                </a:cubicBezTo>
                <a:cubicBezTo>
                  <a:pt x="18161" y="21600"/>
                  <a:pt x="18161" y="21600"/>
                  <a:pt x="18161" y="21600"/>
                </a:cubicBezTo>
                <a:cubicBezTo>
                  <a:pt x="17839" y="19300"/>
                  <a:pt x="17839" y="19300"/>
                  <a:pt x="17839" y="19300"/>
                </a:cubicBezTo>
                <a:cubicBezTo>
                  <a:pt x="17839" y="19300"/>
                  <a:pt x="17839" y="19300"/>
                  <a:pt x="17839" y="19300"/>
                </a:cubicBezTo>
                <a:cubicBezTo>
                  <a:pt x="18591" y="19400"/>
                  <a:pt x="18591" y="19400"/>
                  <a:pt x="18591" y="19400"/>
                </a:cubicBezTo>
                <a:cubicBezTo>
                  <a:pt x="19666" y="19600"/>
                  <a:pt x="19666" y="19600"/>
                  <a:pt x="19666" y="19600"/>
                </a:cubicBezTo>
                <a:cubicBezTo>
                  <a:pt x="19773" y="19300"/>
                  <a:pt x="19773" y="19300"/>
                  <a:pt x="19773" y="19300"/>
                </a:cubicBezTo>
                <a:cubicBezTo>
                  <a:pt x="19773" y="19300"/>
                  <a:pt x="19881" y="18900"/>
                  <a:pt x="19881" y="18900"/>
                </a:cubicBezTo>
                <a:cubicBezTo>
                  <a:pt x="19881" y="18800"/>
                  <a:pt x="19773" y="18800"/>
                  <a:pt x="19773" y="18800"/>
                </a:cubicBezTo>
                <a:cubicBezTo>
                  <a:pt x="19773" y="18800"/>
                  <a:pt x="19666" y="18700"/>
                  <a:pt x="19558" y="18700"/>
                </a:cubicBezTo>
                <a:cubicBezTo>
                  <a:pt x="19451" y="18600"/>
                  <a:pt x="19451" y="18500"/>
                  <a:pt x="19343" y="18400"/>
                </a:cubicBezTo>
                <a:cubicBezTo>
                  <a:pt x="19236" y="18300"/>
                  <a:pt x="19343" y="18300"/>
                  <a:pt x="19343" y="18300"/>
                </a:cubicBezTo>
                <a:cubicBezTo>
                  <a:pt x="19558" y="18300"/>
                  <a:pt x="19558" y="18300"/>
                  <a:pt x="19558" y="18300"/>
                </a:cubicBezTo>
                <a:cubicBezTo>
                  <a:pt x="19881" y="18300"/>
                  <a:pt x="19881" y="18300"/>
                  <a:pt x="19881" y="18300"/>
                </a:cubicBezTo>
                <a:cubicBezTo>
                  <a:pt x="19881" y="18300"/>
                  <a:pt x="19773" y="18100"/>
                  <a:pt x="19773" y="17900"/>
                </a:cubicBezTo>
                <a:cubicBezTo>
                  <a:pt x="19666" y="17700"/>
                  <a:pt x="19666" y="17700"/>
                  <a:pt x="19666" y="17700"/>
                </a:cubicBezTo>
                <a:cubicBezTo>
                  <a:pt x="19988" y="17600"/>
                  <a:pt x="19988" y="17600"/>
                  <a:pt x="19988" y="17600"/>
                </a:cubicBezTo>
                <a:cubicBezTo>
                  <a:pt x="20203" y="17400"/>
                  <a:pt x="20203" y="17400"/>
                  <a:pt x="20203" y="17400"/>
                </a:cubicBezTo>
                <a:cubicBezTo>
                  <a:pt x="20418" y="16900"/>
                  <a:pt x="20418" y="16900"/>
                  <a:pt x="20418" y="16900"/>
                </a:cubicBezTo>
                <a:cubicBezTo>
                  <a:pt x="20096" y="16800"/>
                  <a:pt x="20096" y="16800"/>
                  <a:pt x="20096" y="16800"/>
                </a:cubicBezTo>
                <a:cubicBezTo>
                  <a:pt x="20096" y="16800"/>
                  <a:pt x="20096" y="16700"/>
                  <a:pt x="20096" y="16700"/>
                </a:cubicBezTo>
                <a:cubicBezTo>
                  <a:pt x="20096" y="16600"/>
                  <a:pt x="20203" y="16600"/>
                  <a:pt x="20203" y="16500"/>
                </a:cubicBezTo>
                <a:cubicBezTo>
                  <a:pt x="20203" y="16500"/>
                  <a:pt x="20310" y="16400"/>
                  <a:pt x="20310" y="16400"/>
                </a:cubicBezTo>
                <a:cubicBezTo>
                  <a:pt x="20310" y="16100"/>
                  <a:pt x="20310" y="16100"/>
                  <a:pt x="20310" y="16100"/>
                </a:cubicBezTo>
                <a:cubicBezTo>
                  <a:pt x="20310" y="15400"/>
                  <a:pt x="20310" y="15400"/>
                  <a:pt x="20310" y="15400"/>
                </a:cubicBezTo>
                <a:cubicBezTo>
                  <a:pt x="20310" y="15100"/>
                  <a:pt x="20310" y="15100"/>
                  <a:pt x="20310" y="15100"/>
                </a:cubicBezTo>
                <a:cubicBezTo>
                  <a:pt x="20310" y="15100"/>
                  <a:pt x="20525" y="15100"/>
                  <a:pt x="20633" y="15100"/>
                </a:cubicBezTo>
                <a:cubicBezTo>
                  <a:pt x="20633" y="15100"/>
                  <a:pt x="20848" y="15200"/>
                  <a:pt x="20848" y="15200"/>
                </a:cubicBezTo>
                <a:cubicBezTo>
                  <a:pt x="20848" y="15200"/>
                  <a:pt x="20955" y="15100"/>
                  <a:pt x="20955" y="15000"/>
                </a:cubicBezTo>
                <a:cubicBezTo>
                  <a:pt x="20955" y="15000"/>
                  <a:pt x="20955" y="15000"/>
                  <a:pt x="20740" y="14900"/>
                </a:cubicBezTo>
                <a:cubicBezTo>
                  <a:pt x="20633" y="14800"/>
                  <a:pt x="20418" y="14700"/>
                  <a:pt x="20418" y="14700"/>
                </a:cubicBezTo>
                <a:cubicBezTo>
                  <a:pt x="20418" y="14600"/>
                  <a:pt x="20310" y="14400"/>
                  <a:pt x="20310" y="14400"/>
                </a:cubicBezTo>
                <a:cubicBezTo>
                  <a:pt x="20525" y="14400"/>
                  <a:pt x="20525" y="14400"/>
                  <a:pt x="20525" y="14400"/>
                </a:cubicBezTo>
                <a:cubicBezTo>
                  <a:pt x="21063" y="14400"/>
                  <a:pt x="21063" y="14400"/>
                  <a:pt x="21063" y="14400"/>
                </a:cubicBezTo>
                <a:cubicBezTo>
                  <a:pt x="21170" y="14100"/>
                  <a:pt x="21170" y="14100"/>
                  <a:pt x="21170" y="14100"/>
                </a:cubicBezTo>
                <a:cubicBezTo>
                  <a:pt x="21170" y="14100"/>
                  <a:pt x="20740" y="14100"/>
                  <a:pt x="20740" y="14100"/>
                </a:cubicBezTo>
                <a:cubicBezTo>
                  <a:pt x="20740" y="14100"/>
                  <a:pt x="20525" y="13900"/>
                  <a:pt x="20525" y="13900"/>
                </a:cubicBezTo>
                <a:cubicBezTo>
                  <a:pt x="20633" y="13700"/>
                  <a:pt x="20633" y="13700"/>
                  <a:pt x="20633" y="13700"/>
                </a:cubicBezTo>
                <a:cubicBezTo>
                  <a:pt x="20740" y="13800"/>
                  <a:pt x="20740" y="13800"/>
                  <a:pt x="20740" y="13800"/>
                </a:cubicBezTo>
                <a:cubicBezTo>
                  <a:pt x="21170" y="13800"/>
                  <a:pt x="21170" y="13800"/>
                  <a:pt x="21170" y="13800"/>
                </a:cubicBezTo>
                <a:cubicBezTo>
                  <a:pt x="21385" y="13700"/>
                  <a:pt x="21385" y="13700"/>
                  <a:pt x="21385" y="13700"/>
                </a:cubicBezTo>
                <a:cubicBezTo>
                  <a:pt x="21385" y="13400"/>
                  <a:pt x="21385" y="13400"/>
                  <a:pt x="21385" y="13400"/>
                </a:cubicBezTo>
                <a:cubicBezTo>
                  <a:pt x="21385" y="13200"/>
                  <a:pt x="21385" y="13200"/>
                  <a:pt x="21385" y="13200"/>
                </a:cubicBezTo>
                <a:cubicBezTo>
                  <a:pt x="21600" y="13000"/>
                  <a:pt x="21600" y="13000"/>
                  <a:pt x="21600" y="13000"/>
                </a:cubicBezTo>
                <a:cubicBezTo>
                  <a:pt x="21493" y="12900"/>
                  <a:pt x="21493" y="12900"/>
                  <a:pt x="21493" y="12900"/>
                </a:cubicBezTo>
                <a:lnTo>
                  <a:pt x="21278" y="12800"/>
                </a:lnTo>
                <a:close/>
              </a:path>
            </a:pathLst>
          </a:custGeom>
          <a:solidFill>
            <a:srgbClr val="D9DCE1"/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70AD47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6" name="Shape 1711"/>
          <p:cNvSpPr/>
          <p:nvPr/>
        </p:nvSpPr>
        <p:spPr>
          <a:xfrm>
            <a:off x="7931042" y="3276389"/>
            <a:ext cx="1136380" cy="637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03" y="19735"/>
                </a:moveTo>
                <a:lnTo>
                  <a:pt x="14719" y="18337"/>
                </a:lnTo>
                <a:lnTo>
                  <a:pt x="21165" y="16006"/>
                </a:lnTo>
                <a:lnTo>
                  <a:pt x="21600" y="15695"/>
                </a:lnTo>
                <a:lnTo>
                  <a:pt x="21600" y="15229"/>
                </a:lnTo>
                <a:lnTo>
                  <a:pt x="21426" y="14452"/>
                </a:lnTo>
                <a:lnTo>
                  <a:pt x="21165" y="13830"/>
                </a:lnTo>
                <a:lnTo>
                  <a:pt x="20816" y="13364"/>
                </a:lnTo>
                <a:lnTo>
                  <a:pt x="20642" y="13364"/>
                </a:lnTo>
                <a:lnTo>
                  <a:pt x="20206" y="12898"/>
                </a:lnTo>
                <a:lnTo>
                  <a:pt x="20119" y="12432"/>
                </a:lnTo>
                <a:lnTo>
                  <a:pt x="19858" y="12121"/>
                </a:lnTo>
                <a:lnTo>
                  <a:pt x="19684" y="11499"/>
                </a:lnTo>
                <a:lnTo>
                  <a:pt x="19510" y="11188"/>
                </a:lnTo>
                <a:lnTo>
                  <a:pt x="19510" y="10878"/>
                </a:lnTo>
                <a:lnTo>
                  <a:pt x="19684" y="10567"/>
                </a:lnTo>
                <a:lnTo>
                  <a:pt x="20032" y="10878"/>
                </a:lnTo>
                <a:lnTo>
                  <a:pt x="19684" y="9945"/>
                </a:lnTo>
                <a:lnTo>
                  <a:pt x="19510" y="9790"/>
                </a:lnTo>
                <a:lnTo>
                  <a:pt x="18726" y="9324"/>
                </a:lnTo>
                <a:lnTo>
                  <a:pt x="18377" y="8391"/>
                </a:lnTo>
                <a:lnTo>
                  <a:pt x="18377" y="8236"/>
                </a:lnTo>
                <a:lnTo>
                  <a:pt x="18726" y="8547"/>
                </a:lnTo>
                <a:lnTo>
                  <a:pt x="19161" y="8702"/>
                </a:lnTo>
                <a:lnTo>
                  <a:pt x="19248" y="9168"/>
                </a:lnTo>
                <a:lnTo>
                  <a:pt x="19771" y="9324"/>
                </a:lnTo>
                <a:lnTo>
                  <a:pt x="19597" y="8702"/>
                </a:lnTo>
                <a:lnTo>
                  <a:pt x="19597" y="7459"/>
                </a:lnTo>
                <a:lnTo>
                  <a:pt x="19248" y="7614"/>
                </a:lnTo>
                <a:lnTo>
                  <a:pt x="18726" y="6993"/>
                </a:lnTo>
                <a:lnTo>
                  <a:pt x="18465" y="6371"/>
                </a:lnTo>
                <a:lnTo>
                  <a:pt x="18377" y="6371"/>
                </a:lnTo>
                <a:lnTo>
                  <a:pt x="18290" y="6682"/>
                </a:lnTo>
                <a:lnTo>
                  <a:pt x="18029" y="6682"/>
                </a:lnTo>
                <a:lnTo>
                  <a:pt x="17681" y="6060"/>
                </a:lnTo>
                <a:lnTo>
                  <a:pt x="17332" y="5750"/>
                </a:lnTo>
                <a:lnTo>
                  <a:pt x="16984" y="5594"/>
                </a:lnTo>
                <a:lnTo>
                  <a:pt x="16810" y="5750"/>
                </a:lnTo>
                <a:lnTo>
                  <a:pt x="16548" y="5905"/>
                </a:lnTo>
                <a:lnTo>
                  <a:pt x="16374" y="5594"/>
                </a:lnTo>
                <a:lnTo>
                  <a:pt x="16374" y="3885"/>
                </a:lnTo>
                <a:lnTo>
                  <a:pt x="16635" y="3729"/>
                </a:lnTo>
                <a:lnTo>
                  <a:pt x="16810" y="3263"/>
                </a:lnTo>
                <a:lnTo>
                  <a:pt x="16723" y="2642"/>
                </a:lnTo>
                <a:lnTo>
                  <a:pt x="16374" y="2176"/>
                </a:lnTo>
                <a:lnTo>
                  <a:pt x="15939" y="1554"/>
                </a:lnTo>
                <a:lnTo>
                  <a:pt x="15068" y="622"/>
                </a:lnTo>
                <a:lnTo>
                  <a:pt x="14894" y="777"/>
                </a:lnTo>
                <a:lnTo>
                  <a:pt x="14632" y="1243"/>
                </a:lnTo>
                <a:lnTo>
                  <a:pt x="14458" y="1243"/>
                </a:lnTo>
                <a:lnTo>
                  <a:pt x="13935" y="777"/>
                </a:lnTo>
                <a:lnTo>
                  <a:pt x="13152" y="0"/>
                </a:lnTo>
                <a:lnTo>
                  <a:pt x="13152" y="1243"/>
                </a:lnTo>
                <a:lnTo>
                  <a:pt x="12977" y="2331"/>
                </a:lnTo>
                <a:lnTo>
                  <a:pt x="12803" y="2797"/>
                </a:lnTo>
                <a:lnTo>
                  <a:pt x="12542" y="3263"/>
                </a:lnTo>
                <a:lnTo>
                  <a:pt x="12106" y="4662"/>
                </a:lnTo>
                <a:lnTo>
                  <a:pt x="12019" y="4351"/>
                </a:lnTo>
                <a:lnTo>
                  <a:pt x="11671" y="4351"/>
                </a:lnTo>
                <a:lnTo>
                  <a:pt x="11584" y="4973"/>
                </a:lnTo>
                <a:lnTo>
                  <a:pt x="11410" y="5594"/>
                </a:lnTo>
                <a:lnTo>
                  <a:pt x="11148" y="6837"/>
                </a:lnTo>
                <a:lnTo>
                  <a:pt x="11061" y="7148"/>
                </a:lnTo>
                <a:lnTo>
                  <a:pt x="10887" y="6993"/>
                </a:lnTo>
                <a:lnTo>
                  <a:pt x="10452" y="6682"/>
                </a:lnTo>
                <a:lnTo>
                  <a:pt x="10103" y="6371"/>
                </a:lnTo>
                <a:lnTo>
                  <a:pt x="10016" y="7459"/>
                </a:lnTo>
                <a:lnTo>
                  <a:pt x="9755" y="9324"/>
                </a:lnTo>
                <a:lnTo>
                  <a:pt x="9494" y="10567"/>
                </a:lnTo>
                <a:lnTo>
                  <a:pt x="9058" y="11344"/>
                </a:lnTo>
                <a:lnTo>
                  <a:pt x="8971" y="12121"/>
                </a:lnTo>
                <a:lnTo>
                  <a:pt x="9058" y="13364"/>
                </a:lnTo>
                <a:lnTo>
                  <a:pt x="8710" y="13830"/>
                </a:lnTo>
                <a:lnTo>
                  <a:pt x="7752" y="14763"/>
                </a:lnTo>
                <a:lnTo>
                  <a:pt x="7142" y="15695"/>
                </a:lnTo>
                <a:lnTo>
                  <a:pt x="6358" y="16006"/>
                </a:lnTo>
                <a:lnTo>
                  <a:pt x="6010" y="15540"/>
                </a:lnTo>
                <a:lnTo>
                  <a:pt x="5487" y="16627"/>
                </a:lnTo>
                <a:lnTo>
                  <a:pt x="5313" y="16627"/>
                </a:lnTo>
                <a:lnTo>
                  <a:pt x="4877" y="16317"/>
                </a:lnTo>
                <a:lnTo>
                  <a:pt x="4355" y="15540"/>
                </a:lnTo>
                <a:lnTo>
                  <a:pt x="4268" y="15073"/>
                </a:lnTo>
                <a:lnTo>
                  <a:pt x="4006" y="15073"/>
                </a:lnTo>
                <a:lnTo>
                  <a:pt x="3745" y="16006"/>
                </a:lnTo>
                <a:lnTo>
                  <a:pt x="3397" y="16938"/>
                </a:lnTo>
                <a:lnTo>
                  <a:pt x="2439" y="17560"/>
                </a:lnTo>
                <a:lnTo>
                  <a:pt x="2177" y="18337"/>
                </a:lnTo>
                <a:lnTo>
                  <a:pt x="1916" y="19735"/>
                </a:lnTo>
                <a:lnTo>
                  <a:pt x="1568" y="19891"/>
                </a:lnTo>
                <a:lnTo>
                  <a:pt x="1306" y="20201"/>
                </a:lnTo>
                <a:lnTo>
                  <a:pt x="871" y="20668"/>
                </a:lnTo>
                <a:lnTo>
                  <a:pt x="523" y="21134"/>
                </a:lnTo>
                <a:lnTo>
                  <a:pt x="0" y="21600"/>
                </a:lnTo>
                <a:lnTo>
                  <a:pt x="5574" y="20668"/>
                </a:lnTo>
                <a:lnTo>
                  <a:pt x="10103" y="19735"/>
                </a:lnTo>
                <a:close/>
              </a:path>
            </a:pathLst>
          </a:custGeom>
          <a:solidFill>
            <a:srgbClr val="D9DCE1"/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7" name="Shape 1712"/>
          <p:cNvSpPr/>
          <p:nvPr/>
        </p:nvSpPr>
        <p:spPr>
          <a:xfrm>
            <a:off x="8031848" y="4138061"/>
            <a:ext cx="733149" cy="568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00" y="2057"/>
                </a:moveTo>
                <a:cubicBezTo>
                  <a:pt x="10743" y="588"/>
                  <a:pt x="10743" y="588"/>
                  <a:pt x="10743" y="588"/>
                </a:cubicBezTo>
                <a:cubicBezTo>
                  <a:pt x="10057" y="147"/>
                  <a:pt x="10057" y="147"/>
                  <a:pt x="10057" y="147"/>
                </a:cubicBezTo>
                <a:cubicBezTo>
                  <a:pt x="9029" y="0"/>
                  <a:pt x="9029" y="0"/>
                  <a:pt x="9029" y="0"/>
                </a:cubicBezTo>
                <a:cubicBezTo>
                  <a:pt x="8229" y="147"/>
                  <a:pt x="8229" y="147"/>
                  <a:pt x="8229" y="147"/>
                </a:cubicBezTo>
                <a:cubicBezTo>
                  <a:pt x="7657" y="588"/>
                  <a:pt x="7657" y="588"/>
                  <a:pt x="7657" y="588"/>
                </a:cubicBezTo>
                <a:cubicBezTo>
                  <a:pt x="7314" y="735"/>
                  <a:pt x="7314" y="735"/>
                  <a:pt x="7314" y="735"/>
                </a:cubicBezTo>
                <a:cubicBezTo>
                  <a:pt x="6629" y="882"/>
                  <a:pt x="6629" y="882"/>
                  <a:pt x="6629" y="882"/>
                </a:cubicBezTo>
                <a:cubicBezTo>
                  <a:pt x="5257" y="588"/>
                  <a:pt x="5257" y="588"/>
                  <a:pt x="5257" y="588"/>
                </a:cubicBezTo>
                <a:cubicBezTo>
                  <a:pt x="4457" y="588"/>
                  <a:pt x="4457" y="588"/>
                  <a:pt x="4457" y="588"/>
                </a:cubicBezTo>
                <a:cubicBezTo>
                  <a:pt x="3543" y="735"/>
                  <a:pt x="3543" y="735"/>
                  <a:pt x="3543" y="735"/>
                </a:cubicBezTo>
                <a:cubicBezTo>
                  <a:pt x="2971" y="1029"/>
                  <a:pt x="2971" y="1029"/>
                  <a:pt x="2971" y="1029"/>
                </a:cubicBezTo>
                <a:cubicBezTo>
                  <a:pt x="1371" y="2645"/>
                  <a:pt x="1371" y="2645"/>
                  <a:pt x="1371" y="2645"/>
                </a:cubicBezTo>
                <a:cubicBezTo>
                  <a:pt x="1371" y="2645"/>
                  <a:pt x="1371" y="2645"/>
                  <a:pt x="1371" y="2645"/>
                </a:cubicBezTo>
                <a:cubicBezTo>
                  <a:pt x="1257" y="2939"/>
                  <a:pt x="1257" y="2939"/>
                  <a:pt x="1257" y="2939"/>
                </a:cubicBezTo>
                <a:cubicBezTo>
                  <a:pt x="1257" y="3233"/>
                  <a:pt x="1257" y="3233"/>
                  <a:pt x="1257" y="3233"/>
                </a:cubicBezTo>
                <a:cubicBezTo>
                  <a:pt x="1029" y="3380"/>
                  <a:pt x="1029" y="3380"/>
                  <a:pt x="1029" y="3380"/>
                </a:cubicBezTo>
                <a:cubicBezTo>
                  <a:pt x="571" y="3820"/>
                  <a:pt x="571" y="3820"/>
                  <a:pt x="571" y="3820"/>
                </a:cubicBezTo>
                <a:cubicBezTo>
                  <a:pt x="0" y="4261"/>
                  <a:pt x="0" y="4261"/>
                  <a:pt x="0" y="4261"/>
                </a:cubicBezTo>
                <a:cubicBezTo>
                  <a:pt x="0" y="4702"/>
                  <a:pt x="0" y="4702"/>
                  <a:pt x="0" y="4702"/>
                </a:cubicBezTo>
                <a:cubicBezTo>
                  <a:pt x="229" y="4996"/>
                  <a:pt x="229" y="4996"/>
                  <a:pt x="229" y="4996"/>
                </a:cubicBezTo>
                <a:cubicBezTo>
                  <a:pt x="457" y="5437"/>
                  <a:pt x="457" y="5437"/>
                  <a:pt x="457" y="5437"/>
                </a:cubicBezTo>
                <a:cubicBezTo>
                  <a:pt x="1829" y="6171"/>
                  <a:pt x="1829" y="6171"/>
                  <a:pt x="1829" y="6171"/>
                </a:cubicBezTo>
                <a:cubicBezTo>
                  <a:pt x="2171" y="6612"/>
                  <a:pt x="2171" y="6612"/>
                  <a:pt x="2171" y="6612"/>
                </a:cubicBezTo>
                <a:cubicBezTo>
                  <a:pt x="2514" y="7200"/>
                  <a:pt x="2514" y="7200"/>
                  <a:pt x="2514" y="7200"/>
                </a:cubicBezTo>
                <a:cubicBezTo>
                  <a:pt x="2743" y="7788"/>
                  <a:pt x="2743" y="7788"/>
                  <a:pt x="2743" y="7788"/>
                </a:cubicBezTo>
                <a:cubicBezTo>
                  <a:pt x="3314" y="8522"/>
                  <a:pt x="3314" y="8522"/>
                  <a:pt x="3314" y="8522"/>
                </a:cubicBezTo>
                <a:cubicBezTo>
                  <a:pt x="3886" y="9404"/>
                  <a:pt x="3886" y="9404"/>
                  <a:pt x="3886" y="9404"/>
                </a:cubicBezTo>
                <a:cubicBezTo>
                  <a:pt x="5714" y="11314"/>
                  <a:pt x="5714" y="11314"/>
                  <a:pt x="5714" y="11314"/>
                </a:cubicBezTo>
                <a:cubicBezTo>
                  <a:pt x="6286" y="11902"/>
                  <a:pt x="6286" y="11902"/>
                  <a:pt x="6286" y="11902"/>
                </a:cubicBezTo>
                <a:cubicBezTo>
                  <a:pt x="6971" y="13078"/>
                  <a:pt x="6971" y="13078"/>
                  <a:pt x="6971" y="13078"/>
                </a:cubicBezTo>
                <a:cubicBezTo>
                  <a:pt x="7543" y="14106"/>
                  <a:pt x="7543" y="14106"/>
                  <a:pt x="7543" y="14106"/>
                </a:cubicBezTo>
                <a:cubicBezTo>
                  <a:pt x="8343" y="14547"/>
                  <a:pt x="8343" y="14547"/>
                  <a:pt x="8343" y="14547"/>
                </a:cubicBezTo>
                <a:cubicBezTo>
                  <a:pt x="8686" y="14988"/>
                  <a:pt x="8686" y="14988"/>
                  <a:pt x="8686" y="14988"/>
                </a:cubicBezTo>
                <a:cubicBezTo>
                  <a:pt x="9029" y="15429"/>
                  <a:pt x="9029" y="15429"/>
                  <a:pt x="9029" y="15429"/>
                </a:cubicBezTo>
                <a:cubicBezTo>
                  <a:pt x="9371" y="15722"/>
                  <a:pt x="9371" y="15722"/>
                  <a:pt x="9371" y="15722"/>
                </a:cubicBezTo>
                <a:cubicBezTo>
                  <a:pt x="9600" y="16016"/>
                  <a:pt x="9600" y="16016"/>
                  <a:pt x="9600" y="16016"/>
                </a:cubicBezTo>
                <a:cubicBezTo>
                  <a:pt x="9943" y="16751"/>
                  <a:pt x="9943" y="16751"/>
                  <a:pt x="9943" y="16751"/>
                </a:cubicBezTo>
                <a:cubicBezTo>
                  <a:pt x="10171" y="17192"/>
                  <a:pt x="10171" y="17192"/>
                  <a:pt x="10171" y="17192"/>
                </a:cubicBezTo>
                <a:cubicBezTo>
                  <a:pt x="10171" y="17486"/>
                  <a:pt x="10171" y="17486"/>
                  <a:pt x="10171" y="17486"/>
                </a:cubicBezTo>
                <a:cubicBezTo>
                  <a:pt x="10286" y="17927"/>
                  <a:pt x="10286" y="17927"/>
                  <a:pt x="10286" y="17927"/>
                </a:cubicBezTo>
                <a:cubicBezTo>
                  <a:pt x="10400" y="18220"/>
                  <a:pt x="10400" y="18220"/>
                  <a:pt x="10400" y="18220"/>
                </a:cubicBezTo>
                <a:cubicBezTo>
                  <a:pt x="10514" y="18220"/>
                  <a:pt x="10514" y="18220"/>
                  <a:pt x="10514" y="18220"/>
                </a:cubicBezTo>
                <a:cubicBezTo>
                  <a:pt x="10857" y="18367"/>
                  <a:pt x="10857" y="18367"/>
                  <a:pt x="10857" y="18367"/>
                </a:cubicBezTo>
                <a:cubicBezTo>
                  <a:pt x="11200" y="18661"/>
                  <a:pt x="11200" y="18661"/>
                  <a:pt x="11200" y="18661"/>
                </a:cubicBezTo>
                <a:cubicBezTo>
                  <a:pt x="11200" y="18808"/>
                  <a:pt x="11200" y="18808"/>
                  <a:pt x="11200" y="18808"/>
                </a:cubicBezTo>
                <a:cubicBezTo>
                  <a:pt x="11200" y="19102"/>
                  <a:pt x="11200" y="19102"/>
                  <a:pt x="11200" y="19102"/>
                </a:cubicBezTo>
                <a:cubicBezTo>
                  <a:pt x="11314" y="19543"/>
                  <a:pt x="11314" y="19543"/>
                  <a:pt x="11314" y="19543"/>
                </a:cubicBezTo>
                <a:cubicBezTo>
                  <a:pt x="11771" y="20131"/>
                  <a:pt x="11771" y="20131"/>
                  <a:pt x="11771" y="20131"/>
                </a:cubicBezTo>
                <a:cubicBezTo>
                  <a:pt x="11771" y="20278"/>
                  <a:pt x="11771" y="20278"/>
                  <a:pt x="11771" y="20278"/>
                </a:cubicBezTo>
                <a:cubicBezTo>
                  <a:pt x="11771" y="20865"/>
                  <a:pt x="11771" y="20865"/>
                  <a:pt x="11771" y="20865"/>
                </a:cubicBezTo>
                <a:cubicBezTo>
                  <a:pt x="11886" y="21306"/>
                  <a:pt x="11886" y="21306"/>
                  <a:pt x="11886" y="21306"/>
                </a:cubicBezTo>
                <a:cubicBezTo>
                  <a:pt x="12114" y="21453"/>
                  <a:pt x="12114" y="21453"/>
                  <a:pt x="12114" y="21453"/>
                </a:cubicBezTo>
                <a:cubicBezTo>
                  <a:pt x="12343" y="21600"/>
                  <a:pt x="12343" y="21600"/>
                  <a:pt x="12343" y="21600"/>
                </a:cubicBezTo>
                <a:cubicBezTo>
                  <a:pt x="12343" y="20718"/>
                  <a:pt x="12343" y="20718"/>
                  <a:pt x="12343" y="20718"/>
                </a:cubicBezTo>
                <a:cubicBezTo>
                  <a:pt x="12571" y="20571"/>
                  <a:pt x="12571" y="20571"/>
                  <a:pt x="12571" y="20571"/>
                </a:cubicBezTo>
                <a:cubicBezTo>
                  <a:pt x="13143" y="20571"/>
                  <a:pt x="13143" y="20571"/>
                  <a:pt x="13143" y="20571"/>
                </a:cubicBezTo>
                <a:cubicBezTo>
                  <a:pt x="13257" y="20571"/>
                  <a:pt x="13257" y="20571"/>
                  <a:pt x="13257" y="20571"/>
                </a:cubicBezTo>
                <a:cubicBezTo>
                  <a:pt x="13257" y="20571"/>
                  <a:pt x="13486" y="20424"/>
                  <a:pt x="13486" y="20424"/>
                </a:cubicBezTo>
                <a:cubicBezTo>
                  <a:pt x="13486" y="20278"/>
                  <a:pt x="13371" y="20131"/>
                  <a:pt x="13371" y="20131"/>
                </a:cubicBezTo>
                <a:cubicBezTo>
                  <a:pt x="13257" y="20131"/>
                  <a:pt x="13257" y="20131"/>
                  <a:pt x="13257" y="20131"/>
                </a:cubicBezTo>
                <a:cubicBezTo>
                  <a:pt x="13257" y="20131"/>
                  <a:pt x="12800" y="19984"/>
                  <a:pt x="12800" y="19984"/>
                </a:cubicBezTo>
                <a:cubicBezTo>
                  <a:pt x="12686" y="19984"/>
                  <a:pt x="12571" y="19690"/>
                  <a:pt x="12571" y="19690"/>
                </a:cubicBezTo>
                <a:cubicBezTo>
                  <a:pt x="12571" y="19543"/>
                  <a:pt x="12571" y="19543"/>
                  <a:pt x="12571" y="19543"/>
                </a:cubicBezTo>
                <a:cubicBezTo>
                  <a:pt x="12686" y="18955"/>
                  <a:pt x="12686" y="18955"/>
                  <a:pt x="12686" y="18955"/>
                </a:cubicBezTo>
                <a:cubicBezTo>
                  <a:pt x="13143" y="19396"/>
                  <a:pt x="13143" y="19396"/>
                  <a:pt x="13143" y="19396"/>
                </a:cubicBezTo>
                <a:cubicBezTo>
                  <a:pt x="13257" y="19543"/>
                  <a:pt x="13257" y="19543"/>
                  <a:pt x="13257" y="19543"/>
                </a:cubicBezTo>
                <a:cubicBezTo>
                  <a:pt x="13600" y="19837"/>
                  <a:pt x="13600" y="19837"/>
                  <a:pt x="13600" y="19837"/>
                </a:cubicBezTo>
                <a:cubicBezTo>
                  <a:pt x="14057" y="19690"/>
                  <a:pt x="14057" y="19690"/>
                  <a:pt x="14057" y="19690"/>
                </a:cubicBezTo>
                <a:cubicBezTo>
                  <a:pt x="14171" y="18808"/>
                  <a:pt x="14171" y="18808"/>
                  <a:pt x="14171" y="18808"/>
                </a:cubicBezTo>
                <a:cubicBezTo>
                  <a:pt x="14171" y="18661"/>
                  <a:pt x="14171" y="18661"/>
                  <a:pt x="14171" y="18661"/>
                </a:cubicBezTo>
                <a:cubicBezTo>
                  <a:pt x="14057" y="18073"/>
                  <a:pt x="14057" y="18073"/>
                  <a:pt x="14057" y="18073"/>
                </a:cubicBezTo>
                <a:cubicBezTo>
                  <a:pt x="14400" y="18073"/>
                  <a:pt x="14400" y="18073"/>
                  <a:pt x="14400" y="18073"/>
                </a:cubicBezTo>
                <a:cubicBezTo>
                  <a:pt x="14857" y="18073"/>
                  <a:pt x="14857" y="18073"/>
                  <a:pt x="14857" y="18073"/>
                </a:cubicBezTo>
                <a:cubicBezTo>
                  <a:pt x="15429" y="17633"/>
                  <a:pt x="15429" y="17633"/>
                  <a:pt x="15429" y="17633"/>
                </a:cubicBezTo>
                <a:cubicBezTo>
                  <a:pt x="15429" y="17486"/>
                  <a:pt x="15429" y="17486"/>
                  <a:pt x="15429" y="17486"/>
                </a:cubicBezTo>
                <a:cubicBezTo>
                  <a:pt x="15200" y="17339"/>
                  <a:pt x="15200" y="17339"/>
                  <a:pt x="15200" y="17339"/>
                </a:cubicBezTo>
                <a:cubicBezTo>
                  <a:pt x="14971" y="17339"/>
                  <a:pt x="14971" y="17339"/>
                  <a:pt x="14971" y="17339"/>
                </a:cubicBezTo>
                <a:cubicBezTo>
                  <a:pt x="14743" y="17192"/>
                  <a:pt x="14743" y="17192"/>
                  <a:pt x="14743" y="17192"/>
                </a:cubicBezTo>
                <a:cubicBezTo>
                  <a:pt x="14743" y="16898"/>
                  <a:pt x="14743" y="16898"/>
                  <a:pt x="14743" y="16898"/>
                </a:cubicBezTo>
                <a:cubicBezTo>
                  <a:pt x="15086" y="16751"/>
                  <a:pt x="15086" y="16751"/>
                  <a:pt x="15086" y="16751"/>
                </a:cubicBezTo>
                <a:cubicBezTo>
                  <a:pt x="15200" y="16898"/>
                  <a:pt x="15200" y="16898"/>
                  <a:pt x="15200" y="16898"/>
                </a:cubicBezTo>
                <a:cubicBezTo>
                  <a:pt x="15543" y="17192"/>
                  <a:pt x="15543" y="17192"/>
                  <a:pt x="15543" y="17192"/>
                </a:cubicBezTo>
                <a:cubicBezTo>
                  <a:pt x="15771" y="17192"/>
                  <a:pt x="15771" y="17192"/>
                  <a:pt x="15771" y="17192"/>
                </a:cubicBezTo>
                <a:cubicBezTo>
                  <a:pt x="16229" y="16751"/>
                  <a:pt x="16229" y="16751"/>
                  <a:pt x="16229" y="16751"/>
                </a:cubicBezTo>
                <a:cubicBezTo>
                  <a:pt x="16571" y="16163"/>
                  <a:pt x="16571" y="16163"/>
                  <a:pt x="16571" y="16163"/>
                </a:cubicBezTo>
                <a:cubicBezTo>
                  <a:pt x="16457" y="15722"/>
                  <a:pt x="16457" y="15722"/>
                  <a:pt x="16457" y="15722"/>
                </a:cubicBezTo>
                <a:cubicBezTo>
                  <a:pt x="16114" y="15429"/>
                  <a:pt x="16114" y="15429"/>
                  <a:pt x="16114" y="15429"/>
                </a:cubicBezTo>
                <a:cubicBezTo>
                  <a:pt x="16114" y="15282"/>
                  <a:pt x="16114" y="15282"/>
                  <a:pt x="16114" y="15282"/>
                </a:cubicBezTo>
                <a:cubicBezTo>
                  <a:pt x="16343" y="15135"/>
                  <a:pt x="16343" y="15135"/>
                  <a:pt x="16343" y="15135"/>
                </a:cubicBezTo>
                <a:cubicBezTo>
                  <a:pt x="16800" y="15429"/>
                  <a:pt x="16800" y="15429"/>
                  <a:pt x="16800" y="15429"/>
                </a:cubicBezTo>
                <a:cubicBezTo>
                  <a:pt x="17029" y="15135"/>
                  <a:pt x="17029" y="15135"/>
                  <a:pt x="17029" y="15135"/>
                </a:cubicBezTo>
                <a:cubicBezTo>
                  <a:pt x="17257" y="14694"/>
                  <a:pt x="17257" y="14694"/>
                  <a:pt x="17257" y="14694"/>
                </a:cubicBezTo>
                <a:cubicBezTo>
                  <a:pt x="17714" y="13665"/>
                  <a:pt x="17714" y="13665"/>
                  <a:pt x="17714" y="13665"/>
                </a:cubicBezTo>
                <a:cubicBezTo>
                  <a:pt x="18171" y="13224"/>
                  <a:pt x="18171" y="13224"/>
                  <a:pt x="18171" y="13224"/>
                </a:cubicBezTo>
                <a:cubicBezTo>
                  <a:pt x="18743" y="13078"/>
                  <a:pt x="18743" y="13078"/>
                  <a:pt x="18743" y="13078"/>
                </a:cubicBezTo>
                <a:cubicBezTo>
                  <a:pt x="19086" y="12343"/>
                  <a:pt x="19086" y="12343"/>
                  <a:pt x="19086" y="12343"/>
                </a:cubicBezTo>
                <a:cubicBezTo>
                  <a:pt x="19314" y="11902"/>
                  <a:pt x="19314" y="11902"/>
                  <a:pt x="19314" y="11902"/>
                </a:cubicBezTo>
                <a:cubicBezTo>
                  <a:pt x="19086" y="11608"/>
                  <a:pt x="19086" y="11608"/>
                  <a:pt x="19086" y="11608"/>
                </a:cubicBezTo>
                <a:cubicBezTo>
                  <a:pt x="18857" y="11020"/>
                  <a:pt x="18857" y="11020"/>
                  <a:pt x="18857" y="11020"/>
                </a:cubicBezTo>
                <a:cubicBezTo>
                  <a:pt x="19086" y="11020"/>
                  <a:pt x="19086" y="11020"/>
                  <a:pt x="19086" y="11020"/>
                </a:cubicBezTo>
                <a:cubicBezTo>
                  <a:pt x="19314" y="11020"/>
                  <a:pt x="19314" y="11020"/>
                  <a:pt x="19314" y="11020"/>
                </a:cubicBezTo>
                <a:cubicBezTo>
                  <a:pt x="19314" y="10580"/>
                  <a:pt x="19314" y="10580"/>
                  <a:pt x="19314" y="10580"/>
                </a:cubicBezTo>
                <a:cubicBezTo>
                  <a:pt x="19429" y="10286"/>
                  <a:pt x="19429" y="10286"/>
                  <a:pt x="19429" y="10286"/>
                </a:cubicBezTo>
                <a:cubicBezTo>
                  <a:pt x="19771" y="9698"/>
                  <a:pt x="19771" y="9698"/>
                  <a:pt x="19771" y="9698"/>
                </a:cubicBezTo>
                <a:cubicBezTo>
                  <a:pt x="20000" y="8816"/>
                  <a:pt x="20000" y="8816"/>
                  <a:pt x="20000" y="8816"/>
                </a:cubicBezTo>
                <a:cubicBezTo>
                  <a:pt x="20229" y="8229"/>
                  <a:pt x="20229" y="8229"/>
                  <a:pt x="20229" y="8229"/>
                </a:cubicBezTo>
                <a:cubicBezTo>
                  <a:pt x="20343" y="7935"/>
                  <a:pt x="20343" y="7935"/>
                  <a:pt x="20343" y="7935"/>
                </a:cubicBezTo>
                <a:cubicBezTo>
                  <a:pt x="20571" y="7641"/>
                  <a:pt x="20571" y="7641"/>
                  <a:pt x="20571" y="7641"/>
                </a:cubicBezTo>
                <a:cubicBezTo>
                  <a:pt x="21371" y="6759"/>
                  <a:pt x="21371" y="6759"/>
                  <a:pt x="21371" y="6759"/>
                </a:cubicBezTo>
                <a:cubicBezTo>
                  <a:pt x="21600" y="6465"/>
                  <a:pt x="21600" y="6465"/>
                  <a:pt x="21600" y="6465"/>
                </a:cubicBezTo>
                <a:cubicBezTo>
                  <a:pt x="15771" y="882"/>
                  <a:pt x="15771" y="882"/>
                  <a:pt x="15771" y="882"/>
                </a:cubicBezTo>
                <a:lnTo>
                  <a:pt x="11200" y="2057"/>
                </a:lnTo>
                <a:close/>
              </a:path>
            </a:pathLst>
          </a:custGeom>
          <a:solidFill>
            <a:srgbClr val="D9DCE1"/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8" name="Shape 1713"/>
          <p:cNvSpPr/>
          <p:nvPr/>
        </p:nvSpPr>
        <p:spPr>
          <a:xfrm>
            <a:off x="7275789" y="4243478"/>
            <a:ext cx="577355" cy="925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57" y="20103"/>
                </a:moveTo>
                <a:lnTo>
                  <a:pt x="6686" y="19568"/>
                </a:lnTo>
                <a:lnTo>
                  <a:pt x="6000" y="19034"/>
                </a:lnTo>
                <a:lnTo>
                  <a:pt x="5657" y="18820"/>
                </a:lnTo>
                <a:lnTo>
                  <a:pt x="5657" y="18499"/>
                </a:lnTo>
                <a:lnTo>
                  <a:pt x="6171" y="18392"/>
                </a:lnTo>
                <a:lnTo>
                  <a:pt x="7371" y="18178"/>
                </a:lnTo>
                <a:lnTo>
                  <a:pt x="8743" y="17964"/>
                </a:lnTo>
                <a:lnTo>
                  <a:pt x="21600" y="17323"/>
                </a:lnTo>
                <a:lnTo>
                  <a:pt x="21429" y="17216"/>
                </a:lnTo>
                <a:lnTo>
                  <a:pt x="20743" y="16681"/>
                </a:lnTo>
                <a:lnTo>
                  <a:pt x="20571" y="16360"/>
                </a:lnTo>
                <a:lnTo>
                  <a:pt x="20229" y="16040"/>
                </a:lnTo>
                <a:lnTo>
                  <a:pt x="20400" y="15826"/>
                </a:lnTo>
                <a:lnTo>
                  <a:pt x="20743" y="15612"/>
                </a:lnTo>
                <a:lnTo>
                  <a:pt x="20571" y="15077"/>
                </a:lnTo>
                <a:lnTo>
                  <a:pt x="20229" y="14756"/>
                </a:lnTo>
                <a:lnTo>
                  <a:pt x="19886" y="13901"/>
                </a:lnTo>
                <a:lnTo>
                  <a:pt x="19886" y="13366"/>
                </a:lnTo>
                <a:lnTo>
                  <a:pt x="20400" y="13152"/>
                </a:lnTo>
                <a:lnTo>
                  <a:pt x="20571" y="12725"/>
                </a:lnTo>
                <a:lnTo>
                  <a:pt x="19886" y="12511"/>
                </a:lnTo>
                <a:lnTo>
                  <a:pt x="20743" y="12190"/>
                </a:lnTo>
                <a:lnTo>
                  <a:pt x="20914" y="11762"/>
                </a:lnTo>
                <a:lnTo>
                  <a:pt x="20571" y="11549"/>
                </a:lnTo>
                <a:lnTo>
                  <a:pt x="20400" y="11121"/>
                </a:lnTo>
                <a:lnTo>
                  <a:pt x="20400" y="10693"/>
                </a:lnTo>
                <a:lnTo>
                  <a:pt x="19714" y="10158"/>
                </a:lnTo>
                <a:lnTo>
                  <a:pt x="18514" y="8875"/>
                </a:lnTo>
                <a:lnTo>
                  <a:pt x="18171" y="8020"/>
                </a:lnTo>
                <a:lnTo>
                  <a:pt x="16457" y="4384"/>
                </a:lnTo>
                <a:lnTo>
                  <a:pt x="15257" y="1283"/>
                </a:lnTo>
                <a:lnTo>
                  <a:pt x="14914" y="0"/>
                </a:lnTo>
                <a:lnTo>
                  <a:pt x="16114" y="0"/>
                </a:lnTo>
                <a:lnTo>
                  <a:pt x="171" y="749"/>
                </a:lnTo>
                <a:lnTo>
                  <a:pt x="171" y="1497"/>
                </a:lnTo>
                <a:lnTo>
                  <a:pt x="0" y="11335"/>
                </a:lnTo>
                <a:lnTo>
                  <a:pt x="0" y="16574"/>
                </a:lnTo>
                <a:lnTo>
                  <a:pt x="1029" y="20958"/>
                </a:lnTo>
                <a:lnTo>
                  <a:pt x="1371" y="20958"/>
                </a:lnTo>
                <a:lnTo>
                  <a:pt x="1886" y="21065"/>
                </a:lnTo>
                <a:lnTo>
                  <a:pt x="2571" y="21172"/>
                </a:lnTo>
                <a:lnTo>
                  <a:pt x="2743" y="20851"/>
                </a:lnTo>
                <a:lnTo>
                  <a:pt x="2571" y="20424"/>
                </a:lnTo>
                <a:lnTo>
                  <a:pt x="2743" y="19996"/>
                </a:lnTo>
                <a:lnTo>
                  <a:pt x="3086" y="19782"/>
                </a:lnTo>
                <a:lnTo>
                  <a:pt x="3600" y="19675"/>
                </a:lnTo>
                <a:lnTo>
                  <a:pt x="3771" y="19889"/>
                </a:lnTo>
                <a:lnTo>
                  <a:pt x="3771" y="20210"/>
                </a:lnTo>
                <a:lnTo>
                  <a:pt x="3600" y="20424"/>
                </a:lnTo>
                <a:lnTo>
                  <a:pt x="3771" y="20638"/>
                </a:lnTo>
                <a:lnTo>
                  <a:pt x="3943" y="20745"/>
                </a:lnTo>
                <a:lnTo>
                  <a:pt x="4286" y="20851"/>
                </a:lnTo>
                <a:lnTo>
                  <a:pt x="4629" y="21065"/>
                </a:lnTo>
                <a:lnTo>
                  <a:pt x="4629" y="21386"/>
                </a:lnTo>
                <a:lnTo>
                  <a:pt x="4286" y="21600"/>
                </a:lnTo>
                <a:lnTo>
                  <a:pt x="4629" y="21493"/>
                </a:lnTo>
                <a:lnTo>
                  <a:pt x="5314" y="21386"/>
                </a:lnTo>
                <a:lnTo>
                  <a:pt x="6171" y="21279"/>
                </a:lnTo>
                <a:lnTo>
                  <a:pt x="6514" y="21065"/>
                </a:lnTo>
                <a:lnTo>
                  <a:pt x="6686" y="21065"/>
                </a:lnTo>
                <a:lnTo>
                  <a:pt x="7371" y="20958"/>
                </a:lnTo>
                <a:lnTo>
                  <a:pt x="7543" y="20851"/>
                </a:lnTo>
                <a:lnTo>
                  <a:pt x="6857" y="20103"/>
                </a:lnTo>
                <a:close/>
              </a:path>
            </a:pathLst>
          </a:custGeom>
          <a:solidFill>
            <a:srgbClr val="D9DCE1"/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9" name="Shape 1714"/>
          <p:cNvSpPr/>
          <p:nvPr/>
        </p:nvSpPr>
        <p:spPr>
          <a:xfrm>
            <a:off x="6771750" y="4275561"/>
            <a:ext cx="531535" cy="930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83" y="15748"/>
                </a:moveTo>
                <a:lnTo>
                  <a:pt x="20483" y="10534"/>
                </a:lnTo>
                <a:lnTo>
                  <a:pt x="20669" y="745"/>
                </a:lnTo>
                <a:lnTo>
                  <a:pt x="20669" y="0"/>
                </a:lnTo>
                <a:lnTo>
                  <a:pt x="7634" y="532"/>
                </a:lnTo>
                <a:lnTo>
                  <a:pt x="7821" y="851"/>
                </a:lnTo>
                <a:lnTo>
                  <a:pt x="7076" y="1064"/>
                </a:lnTo>
                <a:lnTo>
                  <a:pt x="6703" y="1277"/>
                </a:lnTo>
                <a:lnTo>
                  <a:pt x="6517" y="1596"/>
                </a:lnTo>
                <a:lnTo>
                  <a:pt x="6145" y="1809"/>
                </a:lnTo>
                <a:lnTo>
                  <a:pt x="5959" y="1809"/>
                </a:lnTo>
                <a:lnTo>
                  <a:pt x="5586" y="2341"/>
                </a:lnTo>
                <a:lnTo>
                  <a:pt x="5586" y="2767"/>
                </a:lnTo>
                <a:lnTo>
                  <a:pt x="5028" y="3299"/>
                </a:lnTo>
                <a:lnTo>
                  <a:pt x="4097" y="3937"/>
                </a:lnTo>
                <a:lnTo>
                  <a:pt x="3538" y="4256"/>
                </a:lnTo>
                <a:lnTo>
                  <a:pt x="3352" y="4682"/>
                </a:lnTo>
                <a:lnTo>
                  <a:pt x="3724" y="4788"/>
                </a:lnTo>
                <a:lnTo>
                  <a:pt x="3352" y="5107"/>
                </a:lnTo>
                <a:lnTo>
                  <a:pt x="2979" y="5533"/>
                </a:lnTo>
                <a:lnTo>
                  <a:pt x="3166" y="5746"/>
                </a:lnTo>
                <a:lnTo>
                  <a:pt x="2979" y="5746"/>
                </a:lnTo>
                <a:lnTo>
                  <a:pt x="2421" y="6171"/>
                </a:lnTo>
                <a:lnTo>
                  <a:pt x="2048" y="6491"/>
                </a:lnTo>
                <a:lnTo>
                  <a:pt x="2234" y="6597"/>
                </a:lnTo>
                <a:lnTo>
                  <a:pt x="2048" y="6810"/>
                </a:lnTo>
                <a:lnTo>
                  <a:pt x="2048" y="7023"/>
                </a:lnTo>
                <a:lnTo>
                  <a:pt x="2234" y="7129"/>
                </a:lnTo>
                <a:lnTo>
                  <a:pt x="2607" y="7448"/>
                </a:lnTo>
                <a:lnTo>
                  <a:pt x="2607" y="8300"/>
                </a:lnTo>
                <a:lnTo>
                  <a:pt x="2793" y="8619"/>
                </a:lnTo>
                <a:lnTo>
                  <a:pt x="2607" y="8938"/>
                </a:lnTo>
                <a:lnTo>
                  <a:pt x="2234" y="9470"/>
                </a:lnTo>
                <a:lnTo>
                  <a:pt x="2048" y="9470"/>
                </a:lnTo>
                <a:lnTo>
                  <a:pt x="2607" y="9683"/>
                </a:lnTo>
                <a:lnTo>
                  <a:pt x="2793" y="10002"/>
                </a:lnTo>
                <a:lnTo>
                  <a:pt x="2793" y="10215"/>
                </a:lnTo>
                <a:lnTo>
                  <a:pt x="2048" y="10428"/>
                </a:lnTo>
                <a:lnTo>
                  <a:pt x="2607" y="10640"/>
                </a:lnTo>
                <a:lnTo>
                  <a:pt x="2793" y="10853"/>
                </a:lnTo>
                <a:lnTo>
                  <a:pt x="2793" y="10960"/>
                </a:lnTo>
                <a:lnTo>
                  <a:pt x="2979" y="11492"/>
                </a:lnTo>
                <a:lnTo>
                  <a:pt x="2979" y="11704"/>
                </a:lnTo>
                <a:lnTo>
                  <a:pt x="3538" y="11917"/>
                </a:lnTo>
                <a:lnTo>
                  <a:pt x="3724" y="12236"/>
                </a:lnTo>
                <a:lnTo>
                  <a:pt x="3538" y="13088"/>
                </a:lnTo>
                <a:lnTo>
                  <a:pt x="2979" y="13407"/>
                </a:lnTo>
                <a:lnTo>
                  <a:pt x="2793" y="13407"/>
                </a:lnTo>
                <a:lnTo>
                  <a:pt x="2793" y="13833"/>
                </a:lnTo>
                <a:lnTo>
                  <a:pt x="2607" y="14045"/>
                </a:lnTo>
                <a:lnTo>
                  <a:pt x="1862" y="14684"/>
                </a:lnTo>
                <a:lnTo>
                  <a:pt x="1490" y="14897"/>
                </a:lnTo>
                <a:lnTo>
                  <a:pt x="1303" y="15641"/>
                </a:lnTo>
                <a:lnTo>
                  <a:pt x="1117" y="15854"/>
                </a:lnTo>
                <a:lnTo>
                  <a:pt x="931" y="15961"/>
                </a:lnTo>
                <a:lnTo>
                  <a:pt x="745" y="16280"/>
                </a:lnTo>
                <a:lnTo>
                  <a:pt x="745" y="17025"/>
                </a:lnTo>
                <a:lnTo>
                  <a:pt x="186" y="17237"/>
                </a:lnTo>
                <a:lnTo>
                  <a:pt x="0" y="17450"/>
                </a:lnTo>
                <a:lnTo>
                  <a:pt x="0" y="17769"/>
                </a:lnTo>
                <a:lnTo>
                  <a:pt x="186" y="18195"/>
                </a:lnTo>
                <a:lnTo>
                  <a:pt x="12290" y="17876"/>
                </a:lnTo>
                <a:lnTo>
                  <a:pt x="12103" y="19578"/>
                </a:lnTo>
                <a:lnTo>
                  <a:pt x="12476" y="20004"/>
                </a:lnTo>
                <a:lnTo>
                  <a:pt x="13034" y="20430"/>
                </a:lnTo>
                <a:lnTo>
                  <a:pt x="13221" y="21174"/>
                </a:lnTo>
                <a:lnTo>
                  <a:pt x="13221" y="21600"/>
                </a:lnTo>
                <a:lnTo>
                  <a:pt x="13407" y="21600"/>
                </a:lnTo>
                <a:lnTo>
                  <a:pt x="14338" y="21281"/>
                </a:lnTo>
                <a:lnTo>
                  <a:pt x="14710" y="21174"/>
                </a:lnTo>
                <a:lnTo>
                  <a:pt x="15269" y="20962"/>
                </a:lnTo>
                <a:lnTo>
                  <a:pt x="15269" y="20536"/>
                </a:lnTo>
                <a:lnTo>
                  <a:pt x="16572" y="20536"/>
                </a:lnTo>
                <a:lnTo>
                  <a:pt x="17317" y="20430"/>
                </a:lnTo>
                <a:lnTo>
                  <a:pt x="18248" y="20217"/>
                </a:lnTo>
                <a:lnTo>
                  <a:pt x="20297" y="20217"/>
                </a:lnTo>
                <a:lnTo>
                  <a:pt x="21041" y="20430"/>
                </a:lnTo>
                <a:lnTo>
                  <a:pt x="21600" y="20110"/>
                </a:lnTo>
                <a:lnTo>
                  <a:pt x="20483" y="1574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0" name="Shape 1715"/>
          <p:cNvSpPr/>
          <p:nvPr/>
        </p:nvSpPr>
        <p:spPr>
          <a:xfrm>
            <a:off x="8448828" y="3152638"/>
            <a:ext cx="659834" cy="481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26" y="0"/>
                </a:moveTo>
                <a:cubicBezTo>
                  <a:pt x="0" y="4215"/>
                  <a:pt x="0" y="4215"/>
                  <a:pt x="0" y="4215"/>
                </a:cubicBezTo>
                <a:cubicBezTo>
                  <a:pt x="0" y="4215"/>
                  <a:pt x="0" y="4215"/>
                  <a:pt x="0" y="4215"/>
                </a:cubicBezTo>
                <a:cubicBezTo>
                  <a:pt x="381" y="7727"/>
                  <a:pt x="381" y="7727"/>
                  <a:pt x="381" y="7727"/>
                </a:cubicBezTo>
                <a:cubicBezTo>
                  <a:pt x="889" y="7727"/>
                  <a:pt x="889" y="7727"/>
                  <a:pt x="889" y="7727"/>
                </a:cubicBezTo>
                <a:cubicBezTo>
                  <a:pt x="2033" y="5795"/>
                  <a:pt x="2033" y="5795"/>
                  <a:pt x="2033" y="5795"/>
                </a:cubicBezTo>
                <a:cubicBezTo>
                  <a:pt x="2795" y="5795"/>
                  <a:pt x="2795" y="5795"/>
                  <a:pt x="2795" y="5795"/>
                </a:cubicBezTo>
                <a:cubicBezTo>
                  <a:pt x="3558" y="4390"/>
                  <a:pt x="3558" y="4390"/>
                  <a:pt x="3558" y="4390"/>
                </a:cubicBezTo>
                <a:cubicBezTo>
                  <a:pt x="3812" y="4390"/>
                  <a:pt x="3812" y="4390"/>
                  <a:pt x="3812" y="4390"/>
                </a:cubicBezTo>
                <a:cubicBezTo>
                  <a:pt x="3939" y="4741"/>
                  <a:pt x="3939" y="4741"/>
                  <a:pt x="3939" y="4741"/>
                </a:cubicBezTo>
                <a:cubicBezTo>
                  <a:pt x="4828" y="3863"/>
                  <a:pt x="4828" y="3863"/>
                  <a:pt x="4828" y="3863"/>
                </a:cubicBezTo>
                <a:cubicBezTo>
                  <a:pt x="5209" y="3863"/>
                  <a:pt x="5209" y="3863"/>
                  <a:pt x="5209" y="3863"/>
                </a:cubicBezTo>
                <a:cubicBezTo>
                  <a:pt x="6226" y="3161"/>
                  <a:pt x="6226" y="3161"/>
                  <a:pt x="6226" y="3161"/>
                </a:cubicBezTo>
                <a:cubicBezTo>
                  <a:pt x="8005" y="3863"/>
                  <a:pt x="8005" y="3863"/>
                  <a:pt x="8005" y="3863"/>
                </a:cubicBezTo>
                <a:cubicBezTo>
                  <a:pt x="8513" y="4917"/>
                  <a:pt x="8513" y="4917"/>
                  <a:pt x="8513" y="4917"/>
                </a:cubicBezTo>
                <a:cubicBezTo>
                  <a:pt x="8894" y="6322"/>
                  <a:pt x="8894" y="6322"/>
                  <a:pt x="8894" y="6322"/>
                </a:cubicBezTo>
                <a:cubicBezTo>
                  <a:pt x="9021" y="6322"/>
                  <a:pt x="9021" y="6322"/>
                  <a:pt x="9021" y="6322"/>
                </a:cubicBezTo>
                <a:cubicBezTo>
                  <a:pt x="10546" y="7551"/>
                  <a:pt x="10546" y="7551"/>
                  <a:pt x="10546" y="7551"/>
                </a:cubicBezTo>
                <a:cubicBezTo>
                  <a:pt x="11181" y="8429"/>
                  <a:pt x="11181" y="8429"/>
                  <a:pt x="11181" y="8429"/>
                </a:cubicBezTo>
                <a:cubicBezTo>
                  <a:pt x="11816" y="8956"/>
                  <a:pt x="11816" y="8956"/>
                  <a:pt x="11816" y="8956"/>
                </a:cubicBezTo>
                <a:cubicBezTo>
                  <a:pt x="11944" y="9834"/>
                  <a:pt x="11944" y="9834"/>
                  <a:pt x="11944" y="9834"/>
                </a:cubicBezTo>
                <a:cubicBezTo>
                  <a:pt x="11689" y="10537"/>
                  <a:pt x="11689" y="10537"/>
                  <a:pt x="11689" y="10537"/>
                </a:cubicBezTo>
                <a:cubicBezTo>
                  <a:pt x="11181" y="10712"/>
                  <a:pt x="11181" y="10712"/>
                  <a:pt x="11181" y="10712"/>
                </a:cubicBezTo>
                <a:cubicBezTo>
                  <a:pt x="11308" y="12995"/>
                  <a:pt x="11308" y="12995"/>
                  <a:pt x="11308" y="12995"/>
                </a:cubicBezTo>
                <a:cubicBezTo>
                  <a:pt x="11562" y="13346"/>
                  <a:pt x="11562" y="13346"/>
                  <a:pt x="11562" y="13346"/>
                </a:cubicBezTo>
                <a:cubicBezTo>
                  <a:pt x="11944" y="13171"/>
                  <a:pt x="11944" y="13171"/>
                  <a:pt x="11944" y="13171"/>
                </a:cubicBezTo>
                <a:cubicBezTo>
                  <a:pt x="12325" y="12995"/>
                  <a:pt x="12325" y="12995"/>
                  <a:pt x="12325" y="12995"/>
                </a:cubicBezTo>
                <a:cubicBezTo>
                  <a:pt x="12833" y="13171"/>
                  <a:pt x="12833" y="13171"/>
                  <a:pt x="12833" y="13171"/>
                </a:cubicBezTo>
                <a:cubicBezTo>
                  <a:pt x="12960" y="13346"/>
                  <a:pt x="12960" y="13346"/>
                  <a:pt x="12960" y="13346"/>
                </a:cubicBezTo>
                <a:cubicBezTo>
                  <a:pt x="13468" y="13171"/>
                  <a:pt x="13468" y="13171"/>
                  <a:pt x="13468" y="13171"/>
                </a:cubicBezTo>
                <a:cubicBezTo>
                  <a:pt x="15120" y="13346"/>
                  <a:pt x="15120" y="13346"/>
                  <a:pt x="15120" y="13346"/>
                </a:cubicBezTo>
                <a:cubicBezTo>
                  <a:pt x="15501" y="13698"/>
                  <a:pt x="15501" y="13698"/>
                  <a:pt x="15501" y="13698"/>
                </a:cubicBezTo>
                <a:cubicBezTo>
                  <a:pt x="16009" y="14049"/>
                  <a:pt x="16009" y="14049"/>
                  <a:pt x="16009" y="14049"/>
                </a:cubicBezTo>
                <a:cubicBezTo>
                  <a:pt x="16391" y="13873"/>
                  <a:pt x="16391" y="13873"/>
                  <a:pt x="16391" y="13873"/>
                </a:cubicBezTo>
                <a:cubicBezTo>
                  <a:pt x="16136" y="13171"/>
                  <a:pt x="16136" y="13171"/>
                  <a:pt x="16136" y="13171"/>
                </a:cubicBezTo>
                <a:cubicBezTo>
                  <a:pt x="15755" y="12644"/>
                  <a:pt x="15755" y="12644"/>
                  <a:pt x="15755" y="12644"/>
                </a:cubicBezTo>
                <a:cubicBezTo>
                  <a:pt x="15755" y="12117"/>
                  <a:pt x="15755" y="12117"/>
                  <a:pt x="15755" y="12117"/>
                </a:cubicBezTo>
                <a:cubicBezTo>
                  <a:pt x="15755" y="11941"/>
                  <a:pt x="15755" y="11941"/>
                  <a:pt x="15755" y="11941"/>
                </a:cubicBezTo>
                <a:cubicBezTo>
                  <a:pt x="14993" y="10537"/>
                  <a:pt x="14993" y="10537"/>
                  <a:pt x="14993" y="10537"/>
                </a:cubicBezTo>
                <a:cubicBezTo>
                  <a:pt x="14739" y="10010"/>
                  <a:pt x="14739" y="10010"/>
                  <a:pt x="14739" y="10010"/>
                </a:cubicBezTo>
                <a:cubicBezTo>
                  <a:pt x="14739" y="8780"/>
                  <a:pt x="14739" y="8780"/>
                  <a:pt x="14739" y="8780"/>
                </a:cubicBezTo>
                <a:cubicBezTo>
                  <a:pt x="14612" y="7551"/>
                  <a:pt x="14612" y="7551"/>
                  <a:pt x="14612" y="7551"/>
                </a:cubicBezTo>
                <a:cubicBezTo>
                  <a:pt x="14739" y="6322"/>
                  <a:pt x="14739" y="6322"/>
                  <a:pt x="14739" y="6322"/>
                </a:cubicBezTo>
                <a:cubicBezTo>
                  <a:pt x="14358" y="5444"/>
                  <a:pt x="14358" y="5444"/>
                  <a:pt x="14358" y="5444"/>
                </a:cubicBezTo>
                <a:cubicBezTo>
                  <a:pt x="14104" y="4917"/>
                  <a:pt x="14104" y="4917"/>
                  <a:pt x="14104" y="4917"/>
                </a:cubicBezTo>
                <a:cubicBezTo>
                  <a:pt x="14612" y="4917"/>
                  <a:pt x="14612" y="4917"/>
                  <a:pt x="14612" y="4917"/>
                </a:cubicBezTo>
                <a:cubicBezTo>
                  <a:pt x="14993" y="3863"/>
                  <a:pt x="14993" y="3863"/>
                  <a:pt x="14993" y="3863"/>
                </a:cubicBezTo>
                <a:cubicBezTo>
                  <a:pt x="15755" y="3161"/>
                  <a:pt x="15755" y="3161"/>
                  <a:pt x="15755" y="3161"/>
                </a:cubicBezTo>
                <a:cubicBezTo>
                  <a:pt x="16136" y="2107"/>
                  <a:pt x="16136" y="2107"/>
                  <a:pt x="16136" y="2107"/>
                </a:cubicBezTo>
                <a:cubicBezTo>
                  <a:pt x="16391" y="2283"/>
                  <a:pt x="16391" y="2283"/>
                  <a:pt x="16391" y="2283"/>
                </a:cubicBezTo>
                <a:cubicBezTo>
                  <a:pt x="16264" y="3512"/>
                  <a:pt x="16264" y="3512"/>
                  <a:pt x="16264" y="3512"/>
                </a:cubicBezTo>
                <a:cubicBezTo>
                  <a:pt x="15882" y="3688"/>
                  <a:pt x="15882" y="3688"/>
                  <a:pt x="15882" y="3688"/>
                </a:cubicBezTo>
                <a:cubicBezTo>
                  <a:pt x="15628" y="4741"/>
                  <a:pt x="15628" y="4741"/>
                  <a:pt x="15628" y="4741"/>
                </a:cubicBezTo>
                <a:cubicBezTo>
                  <a:pt x="15628" y="5444"/>
                  <a:pt x="15628" y="5444"/>
                  <a:pt x="15628" y="5444"/>
                </a:cubicBezTo>
                <a:cubicBezTo>
                  <a:pt x="16136" y="5444"/>
                  <a:pt x="16136" y="5444"/>
                  <a:pt x="16136" y="5444"/>
                </a:cubicBezTo>
                <a:cubicBezTo>
                  <a:pt x="15501" y="6322"/>
                  <a:pt x="15501" y="6322"/>
                  <a:pt x="15501" y="6322"/>
                </a:cubicBezTo>
                <a:cubicBezTo>
                  <a:pt x="15247" y="6849"/>
                  <a:pt x="15247" y="6849"/>
                  <a:pt x="15247" y="6849"/>
                </a:cubicBezTo>
                <a:cubicBezTo>
                  <a:pt x="16009" y="7200"/>
                  <a:pt x="16009" y="7200"/>
                  <a:pt x="16009" y="7200"/>
                </a:cubicBezTo>
                <a:cubicBezTo>
                  <a:pt x="16264" y="7376"/>
                  <a:pt x="16264" y="7376"/>
                  <a:pt x="16264" y="7376"/>
                </a:cubicBezTo>
                <a:cubicBezTo>
                  <a:pt x="16645" y="8078"/>
                  <a:pt x="16645" y="8078"/>
                  <a:pt x="16645" y="8078"/>
                </a:cubicBezTo>
                <a:cubicBezTo>
                  <a:pt x="16518" y="8254"/>
                  <a:pt x="16518" y="8254"/>
                  <a:pt x="16518" y="8254"/>
                </a:cubicBezTo>
                <a:cubicBezTo>
                  <a:pt x="17026" y="8956"/>
                  <a:pt x="17026" y="8956"/>
                  <a:pt x="17026" y="8956"/>
                </a:cubicBezTo>
                <a:cubicBezTo>
                  <a:pt x="17026" y="9307"/>
                  <a:pt x="17026" y="9307"/>
                  <a:pt x="17026" y="9307"/>
                </a:cubicBezTo>
                <a:cubicBezTo>
                  <a:pt x="16518" y="10010"/>
                  <a:pt x="16518" y="10010"/>
                  <a:pt x="16518" y="10010"/>
                </a:cubicBezTo>
                <a:cubicBezTo>
                  <a:pt x="16136" y="10010"/>
                  <a:pt x="16136" y="10010"/>
                  <a:pt x="16136" y="10010"/>
                </a:cubicBezTo>
                <a:cubicBezTo>
                  <a:pt x="16264" y="10712"/>
                  <a:pt x="16264" y="10712"/>
                  <a:pt x="16264" y="10712"/>
                </a:cubicBezTo>
                <a:cubicBezTo>
                  <a:pt x="16136" y="11063"/>
                  <a:pt x="16136" y="11063"/>
                  <a:pt x="16136" y="11063"/>
                </a:cubicBezTo>
                <a:cubicBezTo>
                  <a:pt x="16391" y="11415"/>
                  <a:pt x="16391" y="11415"/>
                  <a:pt x="16391" y="11415"/>
                </a:cubicBezTo>
                <a:cubicBezTo>
                  <a:pt x="16899" y="11590"/>
                  <a:pt x="16899" y="11590"/>
                  <a:pt x="16899" y="11590"/>
                </a:cubicBezTo>
                <a:cubicBezTo>
                  <a:pt x="17661" y="11590"/>
                  <a:pt x="17661" y="11590"/>
                  <a:pt x="17661" y="11590"/>
                </a:cubicBezTo>
                <a:cubicBezTo>
                  <a:pt x="18169" y="12117"/>
                  <a:pt x="18169" y="12117"/>
                  <a:pt x="18169" y="12117"/>
                </a:cubicBezTo>
                <a:cubicBezTo>
                  <a:pt x="18551" y="13171"/>
                  <a:pt x="18551" y="13171"/>
                  <a:pt x="18551" y="13171"/>
                </a:cubicBezTo>
                <a:cubicBezTo>
                  <a:pt x="18805" y="14049"/>
                  <a:pt x="18805" y="14049"/>
                  <a:pt x="18805" y="14049"/>
                </a:cubicBezTo>
                <a:cubicBezTo>
                  <a:pt x="18678" y="14224"/>
                  <a:pt x="18678" y="14224"/>
                  <a:pt x="18678" y="14224"/>
                </a:cubicBezTo>
                <a:cubicBezTo>
                  <a:pt x="19059" y="14751"/>
                  <a:pt x="19059" y="14751"/>
                  <a:pt x="19059" y="14751"/>
                </a:cubicBezTo>
                <a:cubicBezTo>
                  <a:pt x="19313" y="15629"/>
                  <a:pt x="19313" y="15629"/>
                  <a:pt x="19313" y="15629"/>
                </a:cubicBezTo>
                <a:cubicBezTo>
                  <a:pt x="18932" y="17210"/>
                  <a:pt x="18932" y="17210"/>
                  <a:pt x="18932" y="17210"/>
                </a:cubicBezTo>
                <a:cubicBezTo>
                  <a:pt x="18805" y="18263"/>
                  <a:pt x="18805" y="18263"/>
                  <a:pt x="18805" y="18263"/>
                </a:cubicBezTo>
                <a:cubicBezTo>
                  <a:pt x="18805" y="20020"/>
                  <a:pt x="18805" y="20020"/>
                  <a:pt x="18805" y="20020"/>
                </a:cubicBezTo>
                <a:cubicBezTo>
                  <a:pt x="18932" y="21073"/>
                  <a:pt x="18932" y="21073"/>
                  <a:pt x="18932" y="21073"/>
                </a:cubicBezTo>
                <a:cubicBezTo>
                  <a:pt x="19186" y="21600"/>
                  <a:pt x="19186" y="21600"/>
                  <a:pt x="19186" y="21600"/>
                </a:cubicBezTo>
                <a:cubicBezTo>
                  <a:pt x="19440" y="20371"/>
                  <a:pt x="19440" y="20371"/>
                  <a:pt x="19440" y="20371"/>
                </a:cubicBezTo>
                <a:cubicBezTo>
                  <a:pt x="19567" y="18439"/>
                  <a:pt x="19567" y="18439"/>
                  <a:pt x="19567" y="18439"/>
                </a:cubicBezTo>
                <a:cubicBezTo>
                  <a:pt x="19948" y="17912"/>
                  <a:pt x="19948" y="17912"/>
                  <a:pt x="19948" y="17912"/>
                </a:cubicBezTo>
                <a:cubicBezTo>
                  <a:pt x="19948" y="17385"/>
                  <a:pt x="19948" y="17385"/>
                  <a:pt x="19948" y="17385"/>
                </a:cubicBezTo>
                <a:cubicBezTo>
                  <a:pt x="19948" y="17034"/>
                  <a:pt x="19948" y="17034"/>
                  <a:pt x="19948" y="17034"/>
                </a:cubicBezTo>
                <a:cubicBezTo>
                  <a:pt x="20329" y="16683"/>
                  <a:pt x="20329" y="16683"/>
                  <a:pt x="20329" y="16683"/>
                </a:cubicBezTo>
                <a:cubicBezTo>
                  <a:pt x="20711" y="15980"/>
                  <a:pt x="20711" y="15980"/>
                  <a:pt x="20711" y="15980"/>
                </a:cubicBezTo>
                <a:cubicBezTo>
                  <a:pt x="20711" y="14400"/>
                  <a:pt x="20711" y="14400"/>
                  <a:pt x="20711" y="14400"/>
                </a:cubicBezTo>
                <a:cubicBezTo>
                  <a:pt x="20711" y="13873"/>
                  <a:pt x="20711" y="13873"/>
                  <a:pt x="20711" y="13873"/>
                </a:cubicBezTo>
                <a:cubicBezTo>
                  <a:pt x="20711" y="13171"/>
                  <a:pt x="20711" y="13171"/>
                  <a:pt x="20711" y="13171"/>
                </a:cubicBezTo>
                <a:cubicBezTo>
                  <a:pt x="21219" y="12468"/>
                  <a:pt x="21219" y="12468"/>
                  <a:pt x="21219" y="12468"/>
                </a:cubicBezTo>
                <a:cubicBezTo>
                  <a:pt x="21346" y="12995"/>
                  <a:pt x="21346" y="12995"/>
                  <a:pt x="21346" y="12995"/>
                </a:cubicBezTo>
                <a:cubicBezTo>
                  <a:pt x="21219" y="13522"/>
                  <a:pt x="21219" y="13522"/>
                  <a:pt x="21219" y="13522"/>
                </a:cubicBezTo>
                <a:cubicBezTo>
                  <a:pt x="21219" y="13522"/>
                  <a:pt x="20965" y="14049"/>
                  <a:pt x="20965" y="14049"/>
                </a:cubicBezTo>
                <a:cubicBezTo>
                  <a:pt x="21092" y="14224"/>
                  <a:pt x="21346" y="14400"/>
                  <a:pt x="21346" y="14400"/>
                </a:cubicBezTo>
                <a:cubicBezTo>
                  <a:pt x="21600" y="13522"/>
                  <a:pt x="21600" y="13522"/>
                  <a:pt x="21600" y="13522"/>
                </a:cubicBezTo>
                <a:cubicBezTo>
                  <a:pt x="21600" y="11941"/>
                  <a:pt x="21600" y="11941"/>
                  <a:pt x="21600" y="11941"/>
                </a:cubicBezTo>
                <a:cubicBezTo>
                  <a:pt x="21473" y="9483"/>
                  <a:pt x="21473" y="9483"/>
                  <a:pt x="21473" y="9483"/>
                </a:cubicBezTo>
                <a:cubicBezTo>
                  <a:pt x="21473" y="9483"/>
                  <a:pt x="21473" y="9483"/>
                  <a:pt x="21473" y="9483"/>
                </a:cubicBezTo>
                <a:cubicBezTo>
                  <a:pt x="18805" y="10010"/>
                  <a:pt x="18805" y="10010"/>
                  <a:pt x="18805" y="10010"/>
                </a:cubicBezTo>
                <a:lnTo>
                  <a:pt x="17026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1" name="Shape 1716"/>
          <p:cNvSpPr/>
          <p:nvPr/>
        </p:nvSpPr>
        <p:spPr>
          <a:xfrm>
            <a:off x="8045594" y="3097639"/>
            <a:ext cx="678164" cy="669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065" y="20121"/>
                </a:moveTo>
                <a:lnTo>
                  <a:pt x="3503" y="20121"/>
                </a:lnTo>
                <a:lnTo>
                  <a:pt x="3649" y="20564"/>
                </a:lnTo>
                <a:lnTo>
                  <a:pt x="4524" y="21304"/>
                </a:lnTo>
                <a:lnTo>
                  <a:pt x="5254" y="21600"/>
                </a:lnTo>
                <a:lnTo>
                  <a:pt x="5546" y="21600"/>
                </a:lnTo>
                <a:lnTo>
                  <a:pt x="6422" y="20564"/>
                </a:lnTo>
                <a:lnTo>
                  <a:pt x="7005" y="21008"/>
                </a:lnTo>
                <a:lnTo>
                  <a:pt x="8319" y="20712"/>
                </a:lnTo>
                <a:lnTo>
                  <a:pt x="9341" y="19825"/>
                </a:lnTo>
                <a:lnTo>
                  <a:pt x="10946" y="18937"/>
                </a:lnTo>
                <a:lnTo>
                  <a:pt x="11530" y="18493"/>
                </a:lnTo>
                <a:lnTo>
                  <a:pt x="11384" y="17310"/>
                </a:lnTo>
                <a:lnTo>
                  <a:pt x="11530" y="16570"/>
                </a:lnTo>
                <a:lnTo>
                  <a:pt x="12259" y="15830"/>
                </a:lnTo>
                <a:lnTo>
                  <a:pt x="12697" y="14647"/>
                </a:lnTo>
                <a:lnTo>
                  <a:pt x="13135" y="12871"/>
                </a:lnTo>
                <a:lnTo>
                  <a:pt x="13281" y="11836"/>
                </a:lnTo>
                <a:lnTo>
                  <a:pt x="13865" y="12132"/>
                </a:lnTo>
                <a:lnTo>
                  <a:pt x="14595" y="12427"/>
                </a:lnTo>
                <a:lnTo>
                  <a:pt x="14886" y="12575"/>
                </a:lnTo>
                <a:lnTo>
                  <a:pt x="15032" y="12279"/>
                </a:lnTo>
                <a:lnTo>
                  <a:pt x="15470" y="11096"/>
                </a:lnTo>
                <a:lnTo>
                  <a:pt x="15762" y="10504"/>
                </a:lnTo>
                <a:lnTo>
                  <a:pt x="15908" y="9912"/>
                </a:lnTo>
                <a:lnTo>
                  <a:pt x="16492" y="9912"/>
                </a:lnTo>
                <a:lnTo>
                  <a:pt x="16638" y="10208"/>
                </a:lnTo>
                <a:lnTo>
                  <a:pt x="17368" y="8877"/>
                </a:lnTo>
                <a:lnTo>
                  <a:pt x="17805" y="8433"/>
                </a:lnTo>
                <a:lnTo>
                  <a:pt x="18097" y="7989"/>
                </a:lnTo>
                <a:lnTo>
                  <a:pt x="18389" y="6953"/>
                </a:lnTo>
                <a:lnTo>
                  <a:pt x="18389" y="5770"/>
                </a:lnTo>
                <a:lnTo>
                  <a:pt x="19703" y="6510"/>
                </a:lnTo>
                <a:lnTo>
                  <a:pt x="20578" y="6953"/>
                </a:lnTo>
                <a:lnTo>
                  <a:pt x="20870" y="6953"/>
                </a:lnTo>
                <a:lnTo>
                  <a:pt x="21308" y="6510"/>
                </a:lnTo>
                <a:lnTo>
                  <a:pt x="21600" y="6362"/>
                </a:lnTo>
                <a:lnTo>
                  <a:pt x="21454" y="6362"/>
                </a:lnTo>
                <a:lnTo>
                  <a:pt x="21162" y="5326"/>
                </a:lnTo>
                <a:lnTo>
                  <a:pt x="20578" y="4586"/>
                </a:lnTo>
                <a:lnTo>
                  <a:pt x="18973" y="4142"/>
                </a:lnTo>
                <a:lnTo>
                  <a:pt x="17951" y="4586"/>
                </a:lnTo>
                <a:lnTo>
                  <a:pt x="17514" y="4586"/>
                </a:lnTo>
                <a:lnTo>
                  <a:pt x="16638" y="5178"/>
                </a:lnTo>
                <a:lnTo>
                  <a:pt x="16492" y="5030"/>
                </a:lnTo>
                <a:lnTo>
                  <a:pt x="16346" y="5030"/>
                </a:lnTo>
                <a:lnTo>
                  <a:pt x="15616" y="5918"/>
                </a:lnTo>
                <a:lnTo>
                  <a:pt x="14886" y="5918"/>
                </a:lnTo>
                <a:lnTo>
                  <a:pt x="13719" y="7397"/>
                </a:lnTo>
                <a:lnTo>
                  <a:pt x="13281" y="7397"/>
                </a:lnTo>
                <a:lnTo>
                  <a:pt x="12843" y="4882"/>
                </a:lnTo>
                <a:lnTo>
                  <a:pt x="8319" y="5770"/>
                </a:lnTo>
                <a:lnTo>
                  <a:pt x="7443" y="0"/>
                </a:lnTo>
                <a:lnTo>
                  <a:pt x="7005" y="0"/>
                </a:lnTo>
                <a:lnTo>
                  <a:pt x="6859" y="444"/>
                </a:lnTo>
                <a:lnTo>
                  <a:pt x="7005" y="888"/>
                </a:lnTo>
                <a:lnTo>
                  <a:pt x="7005" y="2811"/>
                </a:lnTo>
                <a:lnTo>
                  <a:pt x="6859" y="3255"/>
                </a:lnTo>
                <a:lnTo>
                  <a:pt x="6859" y="4142"/>
                </a:lnTo>
                <a:lnTo>
                  <a:pt x="6714" y="5326"/>
                </a:lnTo>
                <a:lnTo>
                  <a:pt x="6714" y="5770"/>
                </a:lnTo>
                <a:lnTo>
                  <a:pt x="6422" y="6510"/>
                </a:lnTo>
                <a:lnTo>
                  <a:pt x="5254" y="7545"/>
                </a:lnTo>
                <a:lnTo>
                  <a:pt x="4816" y="8137"/>
                </a:lnTo>
                <a:lnTo>
                  <a:pt x="4086" y="8137"/>
                </a:lnTo>
                <a:lnTo>
                  <a:pt x="3503" y="9025"/>
                </a:lnTo>
                <a:lnTo>
                  <a:pt x="3065" y="9616"/>
                </a:lnTo>
                <a:lnTo>
                  <a:pt x="2919" y="11096"/>
                </a:lnTo>
                <a:lnTo>
                  <a:pt x="2773" y="11244"/>
                </a:lnTo>
                <a:lnTo>
                  <a:pt x="2189" y="10800"/>
                </a:lnTo>
                <a:lnTo>
                  <a:pt x="1751" y="11244"/>
                </a:lnTo>
                <a:lnTo>
                  <a:pt x="1314" y="12871"/>
                </a:lnTo>
                <a:lnTo>
                  <a:pt x="1314" y="13463"/>
                </a:lnTo>
                <a:lnTo>
                  <a:pt x="1022" y="13907"/>
                </a:lnTo>
                <a:lnTo>
                  <a:pt x="0" y="14942"/>
                </a:lnTo>
                <a:lnTo>
                  <a:pt x="438" y="16866"/>
                </a:lnTo>
                <a:lnTo>
                  <a:pt x="730" y="17753"/>
                </a:lnTo>
                <a:lnTo>
                  <a:pt x="1459" y="18789"/>
                </a:lnTo>
                <a:lnTo>
                  <a:pt x="2189" y="19529"/>
                </a:lnTo>
                <a:lnTo>
                  <a:pt x="2773" y="20416"/>
                </a:lnTo>
                <a:lnTo>
                  <a:pt x="2919" y="20416"/>
                </a:lnTo>
                <a:lnTo>
                  <a:pt x="3065" y="2012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2" name="Shape 1717"/>
          <p:cNvSpPr/>
          <p:nvPr/>
        </p:nvSpPr>
        <p:spPr>
          <a:xfrm>
            <a:off x="7051265" y="3455140"/>
            <a:ext cx="1081393" cy="559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88" y="16643"/>
                </a:moveTo>
                <a:lnTo>
                  <a:pt x="18946" y="16111"/>
                </a:lnTo>
                <a:lnTo>
                  <a:pt x="19220" y="15757"/>
                </a:lnTo>
                <a:lnTo>
                  <a:pt x="19586" y="15580"/>
                </a:lnTo>
                <a:lnTo>
                  <a:pt x="19861" y="13987"/>
                </a:lnTo>
                <a:lnTo>
                  <a:pt x="20136" y="13102"/>
                </a:lnTo>
                <a:lnTo>
                  <a:pt x="21142" y="12393"/>
                </a:lnTo>
                <a:lnTo>
                  <a:pt x="21508" y="11331"/>
                </a:lnTo>
                <a:lnTo>
                  <a:pt x="21600" y="10623"/>
                </a:lnTo>
                <a:lnTo>
                  <a:pt x="21234" y="9561"/>
                </a:lnTo>
                <a:lnTo>
                  <a:pt x="20776" y="8675"/>
                </a:lnTo>
                <a:lnTo>
                  <a:pt x="20319" y="7436"/>
                </a:lnTo>
                <a:lnTo>
                  <a:pt x="20136" y="6374"/>
                </a:lnTo>
                <a:lnTo>
                  <a:pt x="19861" y="4072"/>
                </a:lnTo>
                <a:lnTo>
                  <a:pt x="19953" y="3895"/>
                </a:lnTo>
                <a:lnTo>
                  <a:pt x="19678" y="3895"/>
                </a:lnTo>
                <a:lnTo>
                  <a:pt x="19312" y="3187"/>
                </a:lnTo>
                <a:lnTo>
                  <a:pt x="18946" y="2302"/>
                </a:lnTo>
                <a:lnTo>
                  <a:pt x="18671" y="1770"/>
                </a:lnTo>
                <a:lnTo>
                  <a:pt x="18580" y="1948"/>
                </a:lnTo>
                <a:lnTo>
                  <a:pt x="18397" y="2125"/>
                </a:lnTo>
                <a:lnTo>
                  <a:pt x="18214" y="2656"/>
                </a:lnTo>
                <a:lnTo>
                  <a:pt x="18122" y="2833"/>
                </a:lnTo>
                <a:lnTo>
                  <a:pt x="17573" y="3010"/>
                </a:lnTo>
                <a:lnTo>
                  <a:pt x="17115" y="2656"/>
                </a:lnTo>
                <a:lnTo>
                  <a:pt x="16841" y="2302"/>
                </a:lnTo>
                <a:lnTo>
                  <a:pt x="16566" y="2833"/>
                </a:lnTo>
                <a:lnTo>
                  <a:pt x="16566" y="3010"/>
                </a:lnTo>
                <a:lnTo>
                  <a:pt x="16292" y="3187"/>
                </a:lnTo>
                <a:lnTo>
                  <a:pt x="16108" y="2833"/>
                </a:lnTo>
                <a:lnTo>
                  <a:pt x="15925" y="2656"/>
                </a:lnTo>
                <a:lnTo>
                  <a:pt x="15651" y="2479"/>
                </a:lnTo>
                <a:lnTo>
                  <a:pt x="15193" y="2302"/>
                </a:lnTo>
                <a:lnTo>
                  <a:pt x="14919" y="1239"/>
                </a:lnTo>
                <a:lnTo>
                  <a:pt x="14553" y="708"/>
                </a:lnTo>
                <a:lnTo>
                  <a:pt x="14095" y="0"/>
                </a:lnTo>
                <a:lnTo>
                  <a:pt x="14003" y="177"/>
                </a:lnTo>
                <a:lnTo>
                  <a:pt x="13546" y="531"/>
                </a:lnTo>
                <a:lnTo>
                  <a:pt x="13088" y="177"/>
                </a:lnTo>
                <a:lnTo>
                  <a:pt x="12905" y="354"/>
                </a:lnTo>
                <a:lnTo>
                  <a:pt x="12997" y="1062"/>
                </a:lnTo>
                <a:lnTo>
                  <a:pt x="13180" y="1239"/>
                </a:lnTo>
                <a:lnTo>
                  <a:pt x="13088" y="1593"/>
                </a:lnTo>
                <a:lnTo>
                  <a:pt x="13180" y="2656"/>
                </a:lnTo>
                <a:lnTo>
                  <a:pt x="12997" y="3010"/>
                </a:lnTo>
                <a:lnTo>
                  <a:pt x="12631" y="3010"/>
                </a:lnTo>
                <a:lnTo>
                  <a:pt x="12264" y="3364"/>
                </a:lnTo>
                <a:lnTo>
                  <a:pt x="11532" y="3541"/>
                </a:lnTo>
                <a:lnTo>
                  <a:pt x="11441" y="3718"/>
                </a:lnTo>
                <a:lnTo>
                  <a:pt x="11441" y="4072"/>
                </a:lnTo>
                <a:lnTo>
                  <a:pt x="11349" y="4426"/>
                </a:lnTo>
                <a:lnTo>
                  <a:pt x="11349" y="5134"/>
                </a:lnTo>
                <a:lnTo>
                  <a:pt x="10983" y="6551"/>
                </a:lnTo>
                <a:lnTo>
                  <a:pt x="10800" y="6905"/>
                </a:lnTo>
                <a:lnTo>
                  <a:pt x="10525" y="6905"/>
                </a:lnTo>
                <a:lnTo>
                  <a:pt x="10251" y="7790"/>
                </a:lnTo>
                <a:lnTo>
                  <a:pt x="10251" y="8321"/>
                </a:lnTo>
                <a:lnTo>
                  <a:pt x="10068" y="9030"/>
                </a:lnTo>
                <a:lnTo>
                  <a:pt x="9519" y="9207"/>
                </a:lnTo>
                <a:lnTo>
                  <a:pt x="9153" y="8498"/>
                </a:lnTo>
                <a:lnTo>
                  <a:pt x="9061" y="7790"/>
                </a:lnTo>
                <a:lnTo>
                  <a:pt x="8878" y="7790"/>
                </a:lnTo>
                <a:lnTo>
                  <a:pt x="8786" y="8498"/>
                </a:lnTo>
                <a:lnTo>
                  <a:pt x="8512" y="9030"/>
                </a:lnTo>
                <a:lnTo>
                  <a:pt x="8512" y="9738"/>
                </a:lnTo>
                <a:lnTo>
                  <a:pt x="8420" y="10269"/>
                </a:lnTo>
                <a:lnTo>
                  <a:pt x="8054" y="10092"/>
                </a:lnTo>
                <a:lnTo>
                  <a:pt x="7871" y="9738"/>
                </a:lnTo>
                <a:lnTo>
                  <a:pt x="7505" y="9738"/>
                </a:lnTo>
                <a:lnTo>
                  <a:pt x="7322" y="9915"/>
                </a:lnTo>
                <a:lnTo>
                  <a:pt x="6956" y="10092"/>
                </a:lnTo>
                <a:lnTo>
                  <a:pt x="6956" y="10800"/>
                </a:lnTo>
                <a:lnTo>
                  <a:pt x="6864" y="10977"/>
                </a:lnTo>
                <a:lnTo>
                  <a:pt x="6498" y="10623"/>
                </a:lnTo>
                <a:lnTo>
                  <a:pt x="6224" y="10092"/>
                </a:lnTo>
                <a:lnTo>
                  <a:pt x="5492" y="10092"/>
                </a:lnTo>
                <a:lnTo>
                  <a:pt x="5217" y="10800"/>
                </a:lnTo>
                <a:lnTo>
                  <a:pt x="4485" y="10800"/>
                </a:lnTo>
                <a:lnTo>
                  <a:pt x="4485" y="11685"/>
                </a:lnTo>
                <a:lnTo>
                  <a:pt x="4210" y="11685"/>
                </a:lnTo>
                <a:lnTo>
                  <a:pt x="3936" y="11862"/>
                </a:lnTo>
                <a:lnTo>
                  <a:pt x="3936" y="13279"/>
                </a:lnTo>
                <a:lnTo>
                  <a:pt x="4027" y="13810"/>
                </a:lnTo>
                <a:lnTo>
                  <a:pt x="3844" y="13987"/>
                </a:lnTo>
                <a:lnTo>
                  <a:pt x="3295" y="14341"/>
                </a:lnTo>
                <a:lnTo>
                  <a:pt x="3020" y="14695"/>
                </a:lnTo>
                <a:lnTo>
                  <a:pt x="3020" y="15580"/>
                </a:lnTo>
                <a:lnTo>
                  <a:pt x="3203" y="16466"/>
                </a:lnTo>
                <a:lnTo>
                  <a:pt x="3020" y="16643"/>
                </a:lnTo>
                <a:lnTo>
                  <a:pt x="2471" y="16643"/>
                </a:lnTo>
                <a:lnTo>
                  <a:pt x="2105" y="16111"/>
                </a:lnTo>
                <a:lnTo>
                  <a:pt x="1739" y="15757"/>
                </a:lnTo>
                <a:lnTo>
                  <a:pt x="1556" y="15934"/>
                </a:lnTo>
                <a:lnTo>
                  <a:pt x="1281" y="16466"/>
                </a:lnTo>
                <a:lnTo>
                  <a:pt x="1007" y="16643"/>
                </a:lnTo>
                <a:lnTo>
                  <a:pt x="915" y="17174"/>
                </a:lnTo>
                <a:lnTo>
                  <a:pt x="915" y="17705"/>
                </a:lnTo>
                <a:lnTo>
                  <a:pt x="1281" y="18059"/>
                </a:lnTo>
                <a:lnTo>
                  <a:pt x="1281" y="19830"/>
                </a:lnTo>
                <a:lnTo>
                  <a:pt x="1098" y="20361"/>
                </a:lnTo>
                <a:lnTo>
                  <a:pt x="915" y="20538"/>
                </a:lnTo>
                <a:lnTo>
                  <a:pt x="641" y="20538"/>
                </a:lnTo>
                <a:lnTo>
                  <a:pt x="458" y="20715"/>
                </a:lnTo>
                <a:lnTo>
                  <a:pt x="0" y="20715"/>
                </a:lnTo>
                <a:lnTo>
                  <a:pt x="0" y="21600"/>
                </a:lnTo>
                <a:lnTo>
                  <a:pt x="183" y="21423"/>
                </a:lnTo>
                <a:lnTo>
                  <a:pt x="4759" y="21246"/>
                </a:lnTo>
                <a:lnTo>
                  <a:pt x="4576" y="19652"/>
                </a:lnTo>
                <a:lnTo>
                  <a:pt x="13088" y="18590"/>
                </a:lnTo>
                <a:lnTo>
                  <a:pt x="17573" y="17705"/>
                </a:lnTo>
                <a:lnTo>
                  <a:pt x="18122" y="17174"/>
                </a:lnTo>
                <a:lnTo>
                  <a:pt x="18488" y="16643"/>
                </a:lnTo>
                <a:close/>
              </a:path>
            </a:pathLst>
          </a:custGeom>
          <a:solidFill>
            <a:srgbClr val="D9DCE1"/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3" name="Shape 1718"/>
          <p:cNvSpPr/>
          <p:nvPr/>
        </p:nvSpPr>
        <p:spPr>
          <a:xfrm>
            <a:off x="6130245" y="3258055"/>
            <a:ext cx="985168" cy="857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39" y="18863"/>
                </a:moveTo>
                <a:cubicBezTo>
                  <a:pt x="20239" y="18570"/>
                  <a:pt x="20239" y="18570"/>
                  <a:pt x="20239" y="18570"/>
                </a:cubicBezTo>
                <a:cubicBezTo>
                  <a:pt x="20239" y="18472"/>
                  <a:pt x="20239" y="18472"/>
                  <a:pt x="20239" y="18472"/>
                </a:cubicBezTo>
                <a:cubicBezTo>
                  <a:pt x="20580" y="18472"/>
                  <a:pt x="20580" y="18472"/>
                  <a:pt x="20580" y="18472"/>
                </a:cubicBezTo>
                <a:cubicBezTo>
                  <a:pt x="20665" y="18472"/>
                  <a:pt x="20665" y="18472"/>
                  <a:pt x="20665" y="18472"/>
                </a:cubicBezTo>
                <a:cubicBezTo>
                  <a:pt x="20750" y="18375"/>
                  <a:pt x="20750" y="18375"/>
                  <a:pt x="20750" y="18375"/>
                </a:cubicBezTo>
                <a:cubicBezTo>
                  <a:pt x="20920" y="18277"/>
                  <a:pt x="20920" y="18277"/>
                  <a:pt x="20920" y="18277"/>
                </a:cubicBezTo>
                <a:cubicBezTo>
                  <a:pt x="21175" y="18277"/>
                  <a:pt x="21175" y="18277"/>
                  <a:pt x="21175" y="18277"/>
                </a:cubicBezTo>
                <a:cubicBezTo>
                  <a:pt x="21430" y="18179"/>
                  <a:pt x="21430" y="18179"/>
                  <a:pt x="21430" y="18179"/>
                </a:cubicBezTo>
                <a:cubicBezTo>
                  <a:pt x="21600" y="17886"/>
                  <a:pt x="21600" y="17886"/>
                  <a:pt x="21600" y="17886"/>
                </a:cubicBezTo>
                <a:cubicBezTo>
                  <a:pt x="21600" y="17300"/>
                  <a:pt x="21600" y="17300"/>
                  <a:pt x="21600" y="17300"/>
                </a:cubicBezTo>
                <a:cubicBezTo>
                  <a:pt x="21600" y="16909"/>
                  <a:pt x="21600" y="16909"/>
                  <a:pt x="21600" y="16909"/>
                </a:cubicBezTo>
                <a:cubicBezTo>
                  <a:pt x="21600" y="16713"/>
                  <a:pt x="21600" y="16713"/>
                  <a:pt x="21600" y="16713"/>
                </a:cubicBezTo>
                <a:cubicBezTo>
                  <a:pt x="21260" y="16420"/>
                  <a:pt x="21260" y="16420"/>
                  <a:pt x="21260" y="16420"/>
                </a:cubicBezTo>
                <a:cubicBezTo>
                  <a:pt x="21260" y="16127"/>
                  <a:pt x="21260" y="16127"/>
                  <a:pt x="21260" y="16127"/>
                </a:cubicBezTo>
                <a:cubicBezTo>
                  <a:pt x="21345" y="15736"/>
                  <a:pt x="21345" y="15736"/>
                  <a:pt x="21345" y="15736"/>
                </a:cubicBezTo>
                <a:cubicBezTo>
                  <a:pt x="20920" y="15736"/>
                  <a:pt x="20920" y="15736"/>
                  <a:pt x="20920" y="15736"/>
                </a:cubicBezTo>
                <a:cubicBezTo>
                  <a:pt x="20665" y="16224"/>
                  <a:pt x="20665" y="16224"/>
                  <a:pt x="20665" y="16224"/>
                </a:cubicBezTo>
                <a:cubicBezTo>
                  <a:pt x="20665" y="15736"/>
                  <a:pt x="20665" y="15736"/>
                  <a:pt x="20665" y="15736"/>
                </a:cubicBezTo>
                <a:cubicBezTo>
                  <a:pt x="20239" y="15247"/>
                  <a:pt x="20239" y="15247"/>
                  <a:pt x="20239" y="15247"/>
                </a:cubicBezTo>
                <a:cubicBezTo>
                  <a:pt x="20324" y="14856"/>
                  <a:pt x="20324" y="14856"/>
                  <a:pt x="20324" y="14856"/>
                </a:cubicBezTo>
                <a:cubicBezTo>
                  <a:pt x="20409" y="14270"/>
                  <a:pt x="20409" y="14270"/>
                  <a:pt x="20409" y="14270"/>
                </a:cubicBezTo>
                <a:cubicBezTo>
                  <a:pt x="20069" y="13195"/>
                  <a:pt x="20069" y="13195"/>
                  <a:pt x="20069" y="13195"/>
                </a:cubicBezTo>
                <a:cubicBezTo>
                  <a:pt x="19729" y="12804"/>
                  <a:pt x="19729" y="12804"/>
                  <a:pt x="19729" y="12804"/>
                </a:cubicBezTo>
                <a:cubicBezTo>
                  <a:pt x="18624" y="11924"/>
                  <a:pt x="18624" y="11924"/>
                  <a:pt x="18624" y="11924"/>
                </a:cubicBezTo>
                <a:cubicBezTo>
                  <a:pt x="18369" y="12119"/>
                  <a:pt x="18369" y="12119"/>
                  <a:pt x="18369" y="12119"/>
                </a:cubicBezTo>
                <a:cubicBezTo>
                  <a:pt x="17688" y="11533"/>
                  <a:pt x="17688" y="11533"/>
                  <a:pt x="17688" y="11533"/>
                </a:cubicBezTo>
                <a:cubicBezTo>
                  <a:pt x="17178" y="10947"/>
                  <a:pt x="17178" y="10947"/>
                  <a:pt x="17178" y="10947"/>
                </a:cubicBezTo>
                <a:cubicBezTo>
                  <a:pt x="17178" y="10360"/>
                  <a:pt x="17178" y="10360"/>
                  <a:pt x="17178" y="10360"/>
                </a:cubicBezTo>
                <a:cubicBezTo>
                  <a:pt x="17348" y="9774"/>
                  <a:pt x="17348" y="9774"/>
                  <a:pt x="17348" y="9774"/>
                </a:cubicBezTo>
                <a:cubicBezTo>
                  <a:pt x="17433" y="9383"/>
                  <a:pt x="17433" y="9383"/>
                  <a:pt x="17433" y="9383"/>
                </a:cubicBezTo>
                <a:cubicBezTo>
                  <a:pt x="17518" y="8894"/>
                  <a:pt x="17518" y="8894"/>
                  <a:pt x="17518" y="8894"/>
                </a:cubicBezTo>
                <a:cubicBezTo>
                  <a:pt x="17773" y="8210"/>
                  <a:pt x="17773" y="8210"/>
                  <a:pt x="17773" y="8210"/>
                </a:cubicBezTo>
                <a:cubicBezTo>
                  <a:pt x="17518" y="7819"/>
                  <a:pt x="17518" y="7819"/>
                  <a:pt x="17518" y="7819"/>
                </a:cubicBezTo>
                <a:cubicBezTo>
                  <a:pt x="17178" y="7428"/>
                  <a:pt x="17178" y="7428"/>
                  <a:pt x="17178" y="7428"/>
                </a:cubicBezTo>
                <a:cubicBezTo>
                  <a:pt x="16668" y="7428"/>
                  <a:pt x="16668" y="7428"/>
                  <a:pt x="16668" y="7428"/>
                </a:cubicBezTo>
                <a:cubicBezTo>
                  <a:pt x="16413" y="7624"/>
                  <a:pt x="16413" y="7624"/>
                  <a:pt x="16413" y="7624"/>
                </a:cubicBezTo>
                <a:cubicBezTo>
                  <a:pt x="16243" y="7917"/>
                  <a:pt x="16243" y="7917"/>
                  <a:pt x="16243" y="7917"/>
                </a:cubicBezTo>
                <a:cubicBezTo>
                  <a:pt x="15817" y="7428"/>
                  <a:pt x="15817" y="7428"/>
                  <a:pt x="15817" y="7428"/>
                </a:cubicBezTo>
                <a:cubicBezTo>
                  <a:pt x="15817" y="6548"/>
                  <a:pt x="15817" y="6548"/>
                  <a:pt x="15817" y="6548"/>
                </a:cubicBezTo>
                <a:cubicBezTo>
                  <a:pt x="15392" y="5864"/>
                  <a:pt x="15392" y="5864"/>
                  <a:pt x="15392" y="5864"/>
                </a:cubicBezTo>
                <a:cubicBezTo>
                  <a:pt x="13861" y="4398"/>
                  <a:pt x="13861" y="4398"/>
                  <a:pt x="13861" y="4398"/>
                </a:cubicBezTo>
                <a:cubicBezTo>
                  <a:pt x="13266" y="3225"/>
                  <a:pt x="13266" y="3225"/>
                  <a:pt x="13266" y="3225"/>
                </a:cubicBezTo>
                <a:cubicBezTo>
                  <a:pt x="13266" y="2150"/>
                  <a:pt x="13266" y="2150"/>
                  <a:pt x="13266" y="2150"/>
                </a:cubicBezTo>
                <a:cubicBezTo>
                  <a:pt x="13266" y="1075"/>
                  <a:pt x="13266" y="1075"/>
                  <a:pt x="13266" y="1075"/>
                </a:cubicBezTo>
                <a:cubicBezTo>
                  <a:pt x="13436" y="977"/>
                  <a:pt x="13436" y="977"/>
                  <a:pt x="13436" y="977"/>
                </a:cubicBezTo>
                <a:cubicBezTo>
                  <a:pt x="12416" y="0"/>
                  <a:pt x="12416" y="0"/>
                  <a:pt x="12416" y="0"/>
                </a:cubicBezTo>
                <a:cubicBezTo>
                  <a:pt x="0" y="195"/>
                  <a:pt x="0" y="195"/>
                  <a:pt x="0" y="195"/>
                </a:cubicBezTo>
                <a:cubicBezTo>
                  <a:pt x="85" y="391"/>
                  <a:pt x="85" y="391"/>
                  <a:pt x="85" y="391"/>
                </a:cubicBezTo>
                <a:cubicBezTo>
                  <a:pt x="340" y="586"/>
                  <a:pt x="340" y="586"/>
                  <a:pt x="340" y="586"/>
                </a:cubicBezTo>
                <a:cubicBezTo>
                  <a:pt x="425" y="1075"/>
                  <a:pt x="425" y="1075"/>
                  <a:pt x="425" y="1075"/>
                </a:cubicBezTo>
                <a:cubicBezTo>
                  <a:pt x="255" y="1271"/>
                  <a:pt x="255" y="1271"/>
                  <a:pt x="255" y="1271"/>
                </a:cubicBezTo>
                <a:cubicBezTo>
                  <a:pt x="425" y="1564"/>
                  <a:pt x="425" y="1564"/>
                  <a:pt x="425" y="1564"/>
                </a:cubicBezTo>
                <a:cubicBezTo>
                  <a:pt x="425" y="1564"/>
                  <a:pt x="340" y="1564"/>
                  <a:pt x="425" y="1662"/>
                </a:cubicBezTo>
                <a:cubicBezTo>
                  <a:pt x="510" y="1759"/>
                  <a:pt x="935" y="1857"/>
                  <a:pt x="935" y="1857"/>
                </a:cubicBezTo>
                <a:cubicBezTo>
                  <a:pt x="1020" y="2443"/>
                  <a:pt x="1020" y="2443"/>
                  <a:pt x="1020" y="2443"/>
                </a:cubicBezTo>
                <a:cubicBezTo>
                  <a:pt x="1191" y="2834"/>
                  <a:pt x="1191" y="2834"/>
                  <a:pt x="1191" y="2834"/>
                </a:cubicBezTo>
                <a:cubicBezTo>
                  <a:pt x="1191" y="2834"/>
                  <a:pt x="1191" y="2834"/>
                  <a:pt x="1191" y="2834"/>
                </a:cubicBezTo>
                <a:cubicBezTo>
                  <a:pt x="1531" y="3421"/>
                  <a:pt x="1531" y="3421"/>
                  <a:pt x="1531" y="3421"/>
                </a:cubicBezTo>
                <a:cubicBezTo>
                  <a:pt x="1701" y="3812"/>
                  <a:pt x="1701" y="3812"/>
                  <a:pt x="1701" y="3812"/>
                </a:cubicBezTo>
                <a:cubicBezTo>
                  <a:pt x="2466" y="3812"/>
                  <a:pt x="2466" y="3812"/>
                  <a:pt x="2466" y="3812"/>
                </a:cubicBezTo>
                <a:cubicBezTo>
                  <a:pt x="2636" y="3812"/>
                  <a:pt x="2636" y="3812"/>
                  <a:pt x="2636" y="3812"/>
                </a:cubicBezTo>
                <a:cubicBezTo>
                  <a:pt x="2636" y="4300"/>
                  <a:pt x="2636" y="4300"/>
                  <a:pt x="2636" y="4300"/>
                </a:cubicBezTo>
                <a:cubicBezTo>
                  <a:pt x="2381" y="4887"/>
                  <a:pt x="2381" y="4887"/>
                  <a:pt x="2381" y="4887"/>
                </a:cubicBezTo>
                <a:cubicBezTo>
                  <a:pt x="2126" y="5376"/>
                  <a:pt x="2126" y="5376"/>
                  <a:pt x="2126" y="5376"/>
                </a:cubicBezTo>
                <a:cubicBezTo>
                  <a:pt x="2636" y="5962"/>
                  <a:pt x="2636" y="5962"/>
                  <a:pt x="2636" y="5962"/>
                </a:cubicBezTo>
                <a:cubicBezTo>
                  <a:pt x="2806" y="6548"/>
                  <a:pt x="2806" y="6548"/>
                  <a:pt x="2806" y="6548"/>
                </a:cubicBezTo>
                <a:cubicBezTo>
                  <a:pt x="3061" y="6744"/>
                  <a:pt x="3061" y="6744"/>
                  <a:pt x="3061" y="6744"/>
                </a:cubicBezTo>
                <a:cubicBezTo>
                  <a:pt x="3572" y="7037"/>
                  <a:pt x="3572" y="7037"/>
                  <a:pt x="3572" y="7037"/>
                </a:cubicBezTo>
                <a:cubicBezTo>
                  <a:pt x="3572" y="17202"/>
                  <a:pt x="3572" y="17202"/>
                  <a:pt x="3572" y="17202"/>
                </a:cubicBezTo>
                <a:cubicBezTo>
                  <a:pt x="3572" y="19645"/>
                  <a:pt x="3572" y="19645"/>
                  <a:pt x="3572" y="19645"/>
                </a:cubicBezTo>
                <a:cubicBezTo>
                  <a:pt x="18283" y="19254"/>
                  <a:pt x="18283" y="19254"/>
                  <a:pt x="18283" y="19254"/>
                </a:cubicBezTo>
                <a:cubicBezTo>
                  <a:pt x="18369" y="19841"/>
                  <a:pt x="18369" y="19841"/>
                  <a:pt x="18369" y="19841"/>
                </a:cubicBezTo>
                <a:cubicBezTo>
                  <a:pt x="17433" y="21600"/>
                  <a:pt x="17433" y="21600"/>
                  <a:pt x="17433" y="21600"/>
                </a:cubicBezTo>
                <a:cubicBezTo>
                  <a:pt x="19814" y="21405"/>
                  <a:pt x="19814" y="21405"/>
                  <a:pt x="19814" y="21405"/>
                </a:cubicBezTo>
                <a:cubicBezTo>
                  <a:pt x="19899" y="21111"/>
                  <a:pt x="19899" y="21111"/>
                  <a:pt x="19899" y="21111"/>
                </a:cubicBezTo>
                <a:cubicBezTo>
                  <a:pt x="20069" y="20818"/>
                  <a:pt x="20069" y="20818"/>
                  <a:pt x="20069" y="20818"/>
                </a:cubicBezTo>
                <a:cubicBezTo>
                  <a:pt x="20069" y="20818"/>
                  <a:pt x="20239" y="20720"/>
                  <a:pt x="20154" y="20623"/>
                </a:cubicBezTo>
                <a:cubicBezTo>
                  <a:pt x="20154" y="20525"/>
                  <a:pt x="19984" y="20232"/>
                  <a:pt x="19984" y="20232"/>
                </a:cubicBezTo>
                <a:cubicBezTo>
                  <a:pt x="19899" y="20134"/>
                  <a:pt x="19899" y="20134"/>
                  <a:pt x="19899" y="20134"/>
                </a:cubicBezTo>
                <a:cubicBezTo>
                  <a:pt x="19984" y="19938"/>
                  <a:pt x="19984" y="19938"/>
                  <a:pt x="19984" y="19938"/>
                </a:cubicBezTo>
                <a:cubicBezTo>
                  <a:pt x="20154" y="19841"/>
                  <a:pt x="20154" y="19841"/>
                  <a:pt x="20154" y="19841"/>
                </a:cubicBezTo>
                <a:cubicBezTo>
                  <a:pt x="20239" y="19548"/>
                  <a:pt x="20239" y="19548"/>
                  <a:pt x="20239" y="19548"/>
                </a:cubicBezTo>
                <a:cubicBezTo>
                  <a:pt x="20239" y="19254"/>
                  <a:pt x="20239" y="19254"/>
                  <a:pt x="20239" y="19254"/>
                </a:cubicBezTo>
                <a:cubicBezTo>
                  <a:pt x="20239" y="18961"/>
                  <a:pt x="20239" y="18961"/>
                  <a:pt x="20239" y="18961"/>
                </a:cubicBezTo>
                <a:lnTo>
                  <a:pt x="20239" y="18863"/>
                </a:lnTo>
                <a:close/>
              </a:path>
            </a:pathLst>
          </a:custGeom>
          <a:solidFill>
            <a:srgbClr val="D9DCE1"/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4" name="Shape 1719"/>
          <p:cNvSpPr/>
          <p:nvPr/>
        </p:nvSpPr>
        <p:spPr>
          <a:xfrm>
            <a:off x="5956123" y="1612627"/>
            <a:ext cx="953093" cy="11091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92" y="12585"/>
                </a:moveTo>
                <a:lnTo>
                  <a:pt x="14435" y="12050"/>
                </a:lnTo>
                <a:lnTo>
                  <a:pt x="14435" y="9907"/>
                </a:lnTo>
                <a:lnTo>
                  <a:pt x="14954" y="9550"/>
                </a:lnTo>
                <a:lnTo>
                  <a:pt x="16719" y="8122"/>
                </a:lnTo>
                <a:lnTo>
                  <a:pt x="17550" y="7140"/>
                </a:lnTo>
                <a:lnTo>
                  <a:pt x="19212" y="6159"/>
                </a:lnTo>
                <a:lnTo>
                  <a:pt x="21600" y="4909"/>
                </a:lnTo>
                <a:lnTo>
                  <a:pt x="20769" y="4731"/>
                </a:lnTo>
                <a:lnTo>
                  <a:pt x="19004" y="4641"/>
                </a:lnTo>
                <a:lnTo>
                  <a:pt x="17550" y="4374"/>
                </a:lnTo>
                <a:lnTo>
                  <a:pt x="17238" y="4641"/>
                </a:lnTo>
                <a:lnTo>
                  <a:pt x="16823" y="4909"/>
                </a:lnTo>
                <a:lnTo>
                  <a:pt x="15992" y="4909"/>
                </a:lnTo>
                <a:lnTo>
                  <a:pt x="15681" y="4552"/>
                </a:lnTo>
                <a:lnTo>
                  <a:pt x="15265" y="4284"/>
                </a:lnTo>
                <a:lnTo>
                  <a:pt x="14123" y="4017"/>
                </a:lnTo>
                <a:lnTo>
                  <a:pt x="13812" y="4017"/>
                </a:lnTo>
                <a:lnTo>
                  <a:pt x="13396" y="3838"/>
                </a:lnTo>
                <a:lnTo>
                  <a:pt x="13292" y="3749"/>
                </a:lnTo>
                <a:lnTo>
                  <a:pt x="12358" y="3660"/>
                </a:lnTo>
                <a:lnTo>
                  <a:pt x="11838" y="3213"/>
                </a:lnTo>
                <a:lnTo>
                  <a:pt x="12462" y="3481"/>
                </a:lnTo>
                <a:lnTo>
                  <a:pt x="12773" y="3213"/>
                </a:lnTo>
                <a:lnTo>
                  <a:pt x="12358" y="3124"/>
                </a:lnTo>
                <a:lnTo>
                  <a:pt x="10385" y="3124"/>
                </a:lnTo>
                <a:lnTo>
                  <a:pt x="10073" y="3481"/>
                </a:lnTo>
                <a:lnTo>
                  <a:pt x="9658" y="3481"/>
                </a:lnTo>
                <a:lnTo>
                  <a:pt x="9035" y="3035"/>
                </a:lnTo>
                <a:lnTo>
                  <a:pt x="8308" y="3035"/>
                </a:lnTo>
                <a:lnTo>
                  <a:pt x="7581" y="2856"/>
                </a:lnTo>
                <a:lnTo>
                  <a:pt x="7062" y="2142"/>
                </a:lnTo>
                <a:lnTo>
                  <a:pt x="6854" y="1785"/>
                </a:lnTo>
                <a:lnTo>
                  <a:pt x="5712" y="1785"/>
                </a:lnTo>
                <a:lnTo>
                  <a:pt x="5608" y="1428"/>
                </a:lnTo>
                <a:lnTo>
                  <a:pt x="5919" y="1071"/>
                </a:lnTo>
                <a:lnTo>
                  <a:pt x="6023" y="714"/>
                </a:lnTo>
                <a:lnTo>
                  <a:pt x="6438" y="446"/>
                </a:lnTo>
                <a:lnTo>
                  <a:pt x="6231" y="179"/>
                </a:lnTo>
                <a:lnTo>
                  <a:pt x="5815" y="0"/>
                </a:lnTo>
                <a:lnTo>
                  <a:pt x="5815" y="893"/>
                </a:lnTo>
                <a:lnTo>
                  <a:pt x="5608" y="1071"/>
                </a:lnTo>
                <a:lnTo>
                  <a:pt x="5400" y="1428"/>
                </a:lnTo>
                <a:lnTo>
                  <a:pt x="0" y="1428"/>
                </a:lnTo>
                <a:lnTo>
                  <a:pt x="104" y="1785"/>
                </a:lnTo>
                <a:lnTo>
                  <a:pt x="104" y="2142"/>
                </a:lnTo>
                <a:lnTo>
                  <a:pt x="415" y="2321"/>
                </a:lnTo>
                <a:lnTo>
                  <a:pt x="415" y="2678"/>
                </a:lnTo>
                <a:lnTo>
                  <a:pt x="104" y="2945"/>
                </a:lnTo>
                <a:lnTo>
                  <a:pt x="104" y="3392"/>
                </a:lnTo>
                <a:lnTo>
                  <a:pt x="208" y="3570"/>
                </a:lnTo>
                <a:lnTo>
                  <a:pt x="312" y="4017"/>
                </a:lnTo>
                <a:lnTo>
                  <a:pt x="104" y="4552"/>
                </a:lnTo>
                <a:lnTo>
                  <a:pt x="312" y="4998"/>
                </a:lnTo>
                <a:lnTo>
                  <a:pt x="623" y="5712"/>
                </a:lnTo>
                <a:lnTo>
                  <a:pt x="935" y="6248"/>
                </a:lnTo>
                <a:lnTo>
                  <a:pt x="935" y="6962"/>
                </a:lnTo>
                <a:lnTo>
                  <a:pt x="1038" y="8212"/>
                </a:lnTo>
                <a:lnTo>
                  <a:pt x="1038" y="9997"/>
                </a:lnTo>
                <a:lnTo>
                  <a:pt x="1246" y="10175"/>
                </a:lnTo>
                <a:lnTo>
                  <a:pt x="1246" y="10889"/>
                </a:lnTo>
                <a:lnTo>
                  <a:pt x="1558" y="11068"/>
                </a:lnTo>
                <a:lnTo>
                  <a:pt x="1765" y="11336"/>
                </a:lnTo>
                <a:lnTo>
                  <a:pt x="1869" y="11782"/>
                </a:lnTo>
                <a:lnTo>
                  <a:pt x="1869" y="12585"/>
                </a:lnTo>
                <a:lnTo>
                  <a:pt x="1662" y="12674"/>
                </a:lnTo>
                <a:lnTo>
                  <a:pt x="1765" y="12853"/>
                </a:lnTo>
                <a:lnTo>
                  <a:pt x="1350" y="13121"/>
                </a:lnTo>
                <a:lnTo>
                  <a:pt x="1142" y="13388"/>
                </a:lnTo>
                <a:lnTo>
                  <a:pt x="831" y="13567"/>
                </a:lnTo>
                <a:lnTo>
                  <a:pt x="831" y="13924"/>
                </a:lnTo>
                <a:lnTo>
                  <a:pt x="935" y="14102"/>
                </a:lnTo>
                <a:lnTo>
                  <a:pt x="1246" y="14281"/>
                </a:lnTo>
                <a:lnTo>
                  <a:pt x="1246" y="14549"/>
                </a:lnTo>
                <a:lnTo>
                  <a:pt x="1765" y="14638"/>
                </a:lnTo>
                <a:lnTo>
                  <a:pt x="1869" y="14906"/>
                </a:lnTo>
                <a:lnTo>
                  <a:pt x="2181" y="15084"/>
                </a:lnTo>
                <a:lnTo>
                  <a:pt x="1869" y="21600"/>
                </a:lnTo>
                <a:lnTo>
                  <a:pt x="17862" y="21332"/>
                </a:lnTo>
                <a:lnTo>
                  <a:pt x="17965" y="20797"/>
                </a:lnTo>
                <a:lnTo>
                  <a:pt x="17862" y="20261"/>
                </a:lnTo>
                <a:lnTo>
                  <a:pt x="17238" y="19636"/>
                </a:lnTo>
                <a:lnTo>
                  <a:pt x="16615" y="19279"/>
                </a:lnTo>
                <a:lnTo>
                  <a:pt x="16304" y="19012"/>
                </a:lnTo>
                <a:lnTo>
                  <a:pt x="15577" y="18208"/>
                </a:lnTo>
                <a:lnTo>
                  <a:pt x="14331" y="17583"/>
                </a:lnTo>
                <a:lnTo>
                  <a:pt x="13500" y="17226"/>
                </a:lnTo>
                <a:lnTo>
                  <a:pt x="12981" y="16869"/>
                </a:lnTo>
                <a:lnTo>
                  <a:pt x="13085" y="15531"/>
                </a:lnTo>
                <a:lnTo>
                  <a:pt x="13292" y="14192"/>
                </a:lnTo>
                <a:lnTo>
                  <a:pt x="13085" y="14192"/>
                </a:lnTo>
                <a:lnTo>
                  <a:pt x="12669" y="13745"/>
                </a:lnTo>
                <a:lnTo>
                  <a:pt x="13085" y="12942"/>
                </a:lnTo>
                <a:lnTo>
                  <a:pt x="13292" y="12585"/>
                </a:lnTo>
                <a:close/>
              </a:path>
            </a:pathLst>
          </a:custGeom>
          <a:solidFill>
            <a:srgbClr val="D9DCE1"/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55" name="Shape 1720"/>
          <p:cNvSpPr/>
          <p:nvPr/>
        </p:nvSpPr>
        <p:spPr>
          <a:xfrm>
            <a:off x="6831321" y="1938047"/>
            <a:ext cx="1113467" cy="1049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080"/>
                </a:moveTo>
                <a:cubicBezTo>
                  <a:pt x="151" y="3920"/>
                  <a:pt x="151" y="3920"/>
                  <a:pt x="151" y="3920"/>
                </a:cubicBezTo>
                <a:cubicBezTo>
                  <a:pt x="452" y="3920"/>
                  <a:pt x="452" y="3920"/>
                  <a:pt x="452" y="3920"/>
                </a:cubicBezTo>
                <a:cubicBezTo>
                  <a:pt x="828" y="3680"/>
                  <a:pt x="828" y="3680"/>
                  <a:pt x="828" y="3680"/>
                </a:cubicBezTo>
                <a:cubicBezTo>
                  <a:pt x="903" y="3520"/>
                  <a:pt x="903" y="3520"/>
                  <a:pt x="903" y="3520"/>
                </a:cubicBezTo>
                <a:cubicBezTo>
                  <a:pt x="1054" y="3200"/>
                  <a:pt x="1054" y="3200"/>
                  <a:pt x="1054" y="3200"/>
                </a:cubicBezTo>
                <a:cubicBezTo>
                  <a:pt x="1279" y="2960"/>
                  <a:pt x="1279" y="2960"/>
                  <a:pt x="1279" y="2960"/>
                </a:cubicBezTo>
                <a:cubicBezTo>
                  <a:pt x="1505" y="2880"/>
                  <a:pt x="1505" y="2880"/>
                  <a:pt x="1505" y="2880"/>
                </a:cubicBezTo>
                <a:cubicBezTo>
                  <a:pt x="1731" y="2880"/>
                  <a:pt x="1731" y="2880"/>
                  <a:pt x="1731" y="2880"/>
                </a:cubicBezTo>
                <a:cubicBezTo>
                  <a:pt x="2183" y="2880"/>
                  <a:pt x="2183" y="2880"/>
                  <a:pt x="2183" y="2880"/>
                </a:cubicBezTo>
                <a:cubicBezTo>
                  <a:pt x="2408" y="2720"/>
                  <a:pt x="2408" y="2720"/>
                  <a:pt x="2408" y="2720"/>
                </a:cubicBezTo>
                <a:cubicBezTo>
                  <a:pt x="3161" y="2160"/>
                  <a:pt x="3161" y="2160"/>
                  <a:pt x="3161" y="2160"/>
                </a:cubicBezTo>
                <a:cubicBezTo>
                  <a:pt x="3387" y="2080"/>
                  <a:pt x="3387" y="2080"/>
                  <a:pt x="3387" y="2080"/>
                </a:cubicBezTo>
                <a:cubicBezTo>
                  <a:pt x="3688" y="1760"/>
                  <a:pt x="3688" y="1760"/>
                  <a:pt x="3688" y="1760"/>
                </a:cubicBezTo>
                <a:cubicBezTo>
                  <a:pt x="3914" y="1360"/>
                  <a:pt x="3914" y="1360"/>
                  <a:pt x="3914" y="1360"/>
                </a:cubicBezTo>
                <a:cubicBezTo>
                  <a:pt x="4215" y="1120"/>
                  <a:pt x="4215" y="1120"/>
                  <a:pt x="4215" y="1120"/>
                </a:cubicBezTo>
                <a:cubicBezTo>
                  <a:pt x="4591" y="720"/>
                  <a:pt x="4591" y="720"/>
                  <a:pt x="4591" y="720"/>
                </a:cubicBezTo>
                <a:cubicBezTo>
                  <a:pt x="4892" y="320"/>
                  <a:pt x="4892" y="320"/>
                  <a:pt x="4892" y="320"/>
                </a:cubicBezTo>
                <a:cubicBezTo>
                  <a:pt x="5268" y="80"/>
                  <a:pt x="5268" y="80"/>
                  <a:pt x="5268" y="80"/>
                </a:cubicBezTo>
                <a:cubicBezTo>
                  <a:pt x="5795" y="0"/>
                  <a:pt x="5795" y="0"/>
                  <a:pt x="5795" y="0"/>
                </a:cubicBezTo>
                <a:cubicBezTo>
                  <a:pt x="6021" y="0"/>
                  <a:pt x="6021" y="0"/>
                  <a:pt x="6021" y="0"/>
                </a:cubicBezTo>
                <a:cubicBezTo>
                  <a:pt x="6397" y="160"/>
                  <a:pt x="6397" y="160"/>
                  <a:pt x="6397" y="160"/>
                </a:cubicBezTo>
                <a:cubicBezTo>
                  <a:pt x="6247" y="240"/>
                  <a:pt x="6247" y="240"/>
                  <a:pt x="6247" y="240"/>
                </a:cubicBezTo>
                <a:cubicBezTo>
                  <a:pt x="5946" y="400"/>
                  <a:pt x="5946" y="400"/>
                  <a:pt x="5946" y="400"/>
                </a:cubicBezTo>
                <a:cubicBezTo>
                  <a:pt x="5645" y="480"/>
                  <a:pt x="5645" y="480"/>
                  <a:pt x="5645" y="480"/>
                </a:cubicBezTo>
                <a:cubicBezTo>
                  <a:pt x="5720" y="640"/>
                  <a:pt x="5720" y="640"/>
                  <a:pt x="5720" y="640"/>
                </a:cubicBezTo>
                <a:cubicBezTo>
                  <a:pt x="5268" y="1120"/>
                  <a:pt x="5268" y="1120"/>
                  <a:pt x="5268" y="1120"/>
                </a:cubicBezTo>
                <a:cubicBezTo>
                  <a:pt x="5268" y="1120"/>
                  <a:pt x="5118" y="1120"/>
                  <a:pt x="5118" y="1200"/>
                </a:cubicBezTo>
                <a:cubicBezTo>
                  <a:pt x="5118" y="1280"/>
                  <a:pt x="4892" y="1840"/>
                  <a:pt x="4892" y="1840"/>
                </a:cubicBezTo>
                <a:cubicBezTo>
                  <a:pt x="4892" y="1520"/>
                  <a:pt x="4892" y="1520"/>
                  <a:pt x="4892" y="1520"/>
                </a:cubicBezTo>
                <a:cubicBezTo>
                  <a:pt x="4741" y="1360"/>
                  <a:pt x="4741" y="1360"/>
                  <a:pt x="4741" y="1360"/>
                </a:cubicBezTo>
                <a:cubicBezTo>
                  <a:pt x="4666" y="2160"/>
                  <a:pt x="4666" y="2160"/>
                  <a:pt x="4666" y="2160"/>
                </a:cubicBezTo>
                <a:cubicBezTo>
                  <a:pt x="4666" y="2640"/>
                  <a:pt x="4666" y="2640"/>
                  <a:pt x="4666" y="2640"/>
                </a:cubicBezTo>
                <a:cubicBezTo>
                  <a:pt x="4892" y="2480"/>
                  <a:pt x="4892" y="2480"/>
                  <a:pt x="4892" y="2480"/>
                </a:cubicBezTo>
                <a:cubicBezTo>
                  <a:pt x="5043" y="2320"/>
                  <a:pt x="5043" y="2320"/>
                  <a:pt x="5043" y="2320"/>
                </a:cubicBezTo>
                <a:cubicBezTo>
                  <a:pt x="5118" y="2320"/>
                  <a:pt x="5118" y="2320"/>
                  <a:pt x="5118" y="2320"/>
                </a:cubicBezTo>
                <a:cubicBezTo>
                  <a:pt x="5193" y="2480"/>
                  <a:pt x="5193" y="2480"/>
                  <a:pt x="5193" y="2480"/>
                </a:cubicBezTo>
                <a:cubicBezTo>
                  <a:pt x="5419" y="2480"/>
                  <a:pt x="5419" y="2480"/>
                  <a:pt x="5419" y="2480"/>
                </a:cubicBezTo>
                <a:cubicBezTo>
                  <a:pt x="5569" y="2400"/>
                  <a:pt x="5569" y="2400"/>
                  <a:pt x="5569" y="2400"/>
                </a:cubicBezTo>
                <a:cubicBezTo>
                  <a:pt x="5795" y="2240"/>
                  <a:pt x="5795" y="2240"/>
                  <a:pt x="5795" y="2240"/>
                </a:cubicBezTo>
                <a:cubicBezTo>
                  <a:pt x="6171" y="2320"/>
                  <a:pt x="6171" y="2320"/>
                  <a:pt x="6171" y="2320"/>
                </a:cubicBezTo>
                <a:cubicBezTo>
                  <a:pt x="6924" y="2720"/>
                  <a:pt x="6924" y="2720"/>
                  <a:pt x="6924" y="2720"/>
                </a:cubicBezTo>
                <a:cubicBezTo>
                  <a:pt x="7376" y="3280"/>
                  <a:pt x="7376" y="3280"/>
                  <a:pt x="7376" y="3280"/>
                </a:cubicBezTo>
                <a:cubicBezTo>
                  <a:pt x="7677" y="3520"/>
                  <a:pt x="7677" y="3520"/>
                  <a:pt x="7677" y="3520"/>
                </a:cubicBezTo>
                <a:cubicBezTo>
                  <a:pt x="8354" y="3600"/>
                  <a:pt x="8354" y="3600"/>
                  <a:pt x="8354" y="3600"/>
                </a:cubicBezTo>
                <a:cubicBezTo>
                  <a:pt x="8580" y="3520"/>
                  <a:pt x="8580" y="3520"/>
                  <a:pt x="8580" y="3520"/>
                </a:cubicBezTo>
                <a:cubicBezTo>
                  <a:pt x="9107" y="3680"/>
                  <a:pt x="9107" y="3680"/>
                  <a:pt x="9107" y="3680"/>
                </a:cubicBezTo>
                <a:cubicBezTo>
                  <a:pt x="9558" y="3840"/>
                  <a:pt x="9558" y="3840"/>
                  <a:pt x="9558" y="3840"/>
                </a:cubicBezTo>
                <a:cubicBezTo>
                  <a:pt x="9784" y="3520"/>
                  <a:pt x="9784" y="3520"/>
                  <a:pt x="9784" y="3520"/>
                </a:cubicBezTo>
                <a:cubicBezTo>
                  <a:pt x="10160" y="3120"/>
                  <a:pt x="10160" y="3120"/>
                  <a:pt x="10160" y="3120"/>
                </a:cubicBezTo>
                <a:cubicBezTo>
                  <a:pt x="10461" y="2800"/>
                  <a:pt x="10461" y="2800"/>
                  <a:pt x="10461" y="2800"/>
                </a:cubicBezTo>
                <a:cubicBezTo>
                  <a:pt x="11139" y="2640"/>
                  <a:pt x="11139" y="2640"/>
                  <a:pt x="11139" y="2640"/>
                </a:cubicBezTo>
                <a:cubicBezTo>
                  <a:pt x="11590" y="2480"/>
                  <a:pt x="11590" y="2480"/>
                  <a:pt x="11590" y="2480"/>
                </a:cubicBezTo>
                <a:cubicBezTo>
                  <a:pt x="12042" y="2480"/>
                  <a:pt x="12042" y="2480"/>
                  <a:pt x="12042" y="2480"/>
                </a:cubicBezTo>
                <a:cubicBezTo>
                  <a:pt x="12719" y="2240"/>
                  <a:pt x="12719" y="2240"/>
                  <a:pt x="12719" y="2240"/>
                </a:cubicBezTo>
                <a:cubicBezTo>
                  <a:pt x="13171" y="2080"/>
                  <a:pt x="13171" y="2080"/>
                  <a:pt x="13171" y="2080"/>
                </a:cubicBezTo>
                <a:cubicBezTo>
                  <a:pt x="13397" y="2240"/>
                  <a:pt x="13397" y="2240"/>
                  <a:pt x="13397" y="2240"/>
                </a:cubicBezTo>
                <a:cubicBezTo>
                  <a:pt x="13547" y="2880"/>
                  <a:pt x="13547" y="2880"/>
                  <a:pt x="13547" y="2880"/>
                </a:cubicBezTo>
                <a:cubicBezTo>
                  <a:pt x="14375" y="3040"/>
                  <a:pt x="14375" y="3040"/>
                  <a:pt x="14375" y="3040"/>
                </a:cubicBezTo>
                <a:cubicBezTo>
                  <a:pt x="14902" y="3040"/>
                  <a:pt x="14902" y="3040"/>
                  <a:pt x="14902" y="3040"/>
                </a:cubicBezTo>
                <a:cubicBezTo>
                  <a:pt x="15278" y="3120"/>
                  <a:pt x="15278" y="3120"/>
                  <a:pt x="15278" y="3120"/>
                </a:cubicBezTo>
                <a:cubicBezTo>
                  <a:pt x="15579" y="3520"/>
                  <a:pt x="15579" y="3520"/>
                  <a:pt x="15579" y="3520"/>
                </a:cubicBezTo>
                <a:cubicBezTo>
                  <a:pt x="16031" y="4080"/>
                  <a:pt x="16031" y="4080"/>
                  <a:pt x="16031" y="4080"/>
                </a:cubicBezTo>
                <a:cubicBezTo>
                  <a:pt x="16181" y="4240"/>
                  <a:pt x="16181" y="4240"/>
                  <a:pt x="16181" y="4240"/>
                </a:cubicBezTo>
                <a:cubicBezTo>
                  <a:pt x="16181" y="4240"/>
                  <a:pt x="16256" y="4320"/>
                  <a:pt x="16332" y="4400"/>
                </a:cubicBezTo>
                <a:cubicBezTo>
                  <a:pt x="16407" y="4480"/>
                  <a:pt x="16482" y="4640"/>
                  <a:pt x="16482" y="4640"/>
                </a:cubicBezTo>
                <a:cubicBezTo>
                  <a:pt x="16859" y="4720"/>
                  <a:pt x="16859" y="4720"/>
                  <a:pt x="16859" y="4720"/>
                </a:cubicBezTo>
                <a:cubicBezTo>
                  <a:pt x="16859" y="4720"/>
                  <a:pt x="17009" y="4560"/>
                  <a:pt x="17009" y="4560"/>
                </a:cubicBezTo>
                <a:cubicBezTo>
                  <a:pt x="17009" y="4480"/>
                  <a:pt x="17310" y="4320"/>
                  <a:pt x="17310" y="4320"/>
                </a:cubicBezTo>
                <a:cubicBezTo>
                  <a:pt x="17461" y="4480"/>
                  <a:pt x="17461" y="4480"/>
                  <a:pt x="17461" y="4480"/>
                </a:cubicBezTo>
                <a:cubicBezTo>
                  <a:pt x="17461" y="4480"/>
                  <a:pt x="17611" y="4560"/>
                  <a:pt x="17461" y="4640"/>
                </a:cubicBezTo>
                <a:cubicBezTo>
                  <a:pt x="17385" y="4640"/>
                  <a:pt x="17310" y="4800"/>
                  <a:pt x="17235" y="4800"/>
                </a:cubicBezTo>
                <a:cubicBezTo>
                  <a:pt x="17084" y="4800"/>
                  <a:pt x="16934" y="4800"/>
                  <a:pt x="16934" y="4800"/>
                </a:cubicBezTo>
                <a:cubicBezTo>
                  <a:pt x="16633" y="4800"/>
                  <a:pt x="16633" y="4800"/>
                  <a:pt x="16633" y="4800"/>
                </a:cubicBezTo>
                <a:cubicBezTo>
                  <a:pt x="16482" y="4960"/>
                  <a:pt x="16482" y="4960"/>
                  <a:pt x="16482" y="4960"/>
                </a:cubicBezTo>
                <a:cubicBezTo>
                  <a:pt x="15654" y="4960"/>
                  <a:pt x="15654" y="4960"/>
                  <a:pt x="15654" y="4960"/>
                </a:cubicBezTo>
                <a:cubicBezTo>
                  <a:pt x="15429" y="5040"/>
                  <a:pt x="15429" y="5040"/>
                  <a:pt x="15429" y="5040"/>
                </a:cubicBezTo>
                <a:cubicBezTo>
                  <a:pt x="15128" y="4880"/>
                  <a:pt x="15128" y="4880"/>
                  <a:pt x="15128" y="4880"/>
                </a:cubicBezTo>
                <a:cubicBezTo>
                  <a:pt x="14826" y="4720"/>
                  <a:pt x="14826" y="4720"/>
                  <a:pt x="14826" y="4720"/>
                </a:cubicBezTo>
                <a:cubicBezTo>
                  <a:pt x="14525" y="5120"/>
                  <a:pt x="14525" y="5120"/>
                  <a:pt x="14525" y="5120"/>
                </a:cubicBezTo>
                <a:cubicBezTo>
                  <a:pt x="14601" y="5360"/>
                  <a:pt x="14601" y="5360"/>
                  <a:pt x="14601" y="5360"/>
                </a:cubicBezTo>
                <a:cubicBezTo>
                  <a:pt x="14601" y="5520"/>
                  <a:pt x="14601" y="5520"/>
                  <a:pt x="14601" y="5520"/>
                </a:cubicBezTo>
                <a:cubicBezTo>
                  <a:pt x="14601" y="5520"/>
                  <a:pt x="14601" y="5680"/>
                  <a:pt x="14676" y="5680"/>
                </a:cubicBezTo>
                <a:cubicBezTo>
                  <a:pt x="14676" y="5680"/>
                  <a:pt x="14751" y="5760"/>
                  <a:pt x="14751" y="5760"/>
                </a:cubicBezTo>
                <a:cubicBezTo>
                  <a:pt x="15128" y="5920"/>
                  <a:pt x="15128" y="5920"/>
                  <a:pt x="15128" y="5920"/>
                </a:cubicBezTo>
                <a:cubicBezTo>
                  <a:pt x="15278" y="5760"/>
                  <a:pt x="15278" y="5760"/>
                  <a:pt x="15278" y="5760"/>
                </a:cubicBezTo>
                <a:cubicBezTo>
                  <a:pt x="15278" y="5760"/>
                  <a:pt x="15052" y="5600"/>
                  <a:pt x="15128" y="5600"/>
                </a:cubicBezTo>
                <a:cubicBezTo>
                  <a:pt x="15203" y="5600"/>
                  <a:pt x="15504" y="5760"/>
                  <a:pt x="15504" y="5760"/>
                </a:cubicBezTo>
                <a:cubicBezTo>
                  <a:pt x="15504" y="5760"/>
                  <a:pt x="15429" y="5920"/>
                  <a:pt x="15429" y="5920"/>
                </a:cubicBezTo>
                <a:cubicBezTo>
                  <a:pt x="15353" y="6000"/>
                  <a:pt x="15353" y="6000"/>
                  <a:pt x="15353" y="6000"/>
                </a:cubicBezTo>
                <a:cubicBezTo>
                  <a:pt x="15429" y="6080"/>
                  <a:pt x="15805" y="6160"/>
                  <a:pt x="15805" y="6160"/>
                </a:cubicBezTo>
                <a:cubicBezTo>
                  <a:pt x="15880" y="6160"/>
                  <a:pt x="16106" y="6320"/>
                  <a:pt x="16106" y="6320"/>
                </a:cubicBezTo>
                <a:cubicBezTo>
                  <a:pt x="16482" y="6560"/>
                  <a:pt x="16482" y="6560"/>
                  <a:pt x="16482" y="6560"/>
                </a:cubicBezTo>
                <a:cubicBezTo>
                  <a:pt x="17009" y="6800"/>
                  <a:pt x="17009" y="6800"/>
                  <a:pt x="17009" y="6800"/>
                </a:cubicBezTo>
                <a:cubicBezTo>
                  <a:pt x="17611" y="7040"/>
                  <a:pt x="17611" y="7040"/>
                  <a:pt x="17611" y="7040"/>
                </a:cubicBezTo>
                <a:cubicBezTo>
                  <a:pt x="18213" y="7680"/>
                  <a:pt x="18213" y="7680"/>
                  <a:pt x="18213" y="7680"/>
                </a:cubicBezTo>
                <a:cubicBezTo>
                  <a:pt x="18514" y="8080"/>
                  <a:pt x="18514" y="8080"/>
                  <a:pt x="18514" y="8080"/>
                </a:cubicBezTo>
                <a:cubicBezTo>
                  <a:pt x="18364" y="8240"/>
                  <a:pt x="18364" y="8240"/>
                  <a:pt x="18364" y="8240"/>
                </a:cubicBezTo>
                <a:cubicBezTo>
                  <a:pt x="18364" y="8240"/>
                  <a:pt x="18289" y="8240"/>
                  <a:pt x="18289" y="8320"/>
                </a:cubicBezTo>
                <a:cubicBezTo>
                  <a:pt x="18364" y="8400"/>
                  <a:pt x="18514" y="8720"/>
                  <a:pt x="18514" y="8720"/>
                </a:cubicBezTo>
                <a:cubicBezTo>
                  <a:pt x="18439" y="8800"/>
                  <a:pt x="18590" y="9040"/>
                  <a:pt x="18590" y="9040"/>
                </a:cubicBezTo>
                <a:cubicBezTo>
                  <a:pt x="18740" y="9920"/>
                  <a:pt x="18740" y="9920"/>
                  <a:pt x="18740" y="9920"/>
                </a:cubicBezTo>
                <a:cubicBezTo>
                  <a:pt x="18815" y="10400"/>
                  <a:pt x="18815" y="10400"/>
                  <a:pt x="18815" y="10400"/>
                </a:cubicBezTo>
                <a:cubicBezTo>
                  <a:pt x="18740" y="10880"/>
                  <a:pt x="18740" y="10880"/>
                  <a:pt x="18740" y="10880"/>
                </a:cubicBezTo>
                <a:cubicBezTo>
                  <a:pt x="18439" y="11280"/>
                  <a:pt x="18439" y="11280"/>
                  <a:pt x="18439" y="11280"/>
                </a:cubicBezTo>
                <a:cubicBezTo>
                  <a:pt x="18213" y="11760"/>
                  <a:pt x="18213" y="11760"/>
                  <a:pt x="18213" y="11760"/>
                </a:cubicBezTo>
                <a:cubicBezTo>
                  <a:pt x="18213" y="11760"/>
                  <a:pt x="18063" y="12080"/>
                  <a:pt x="17987" y="12160"/>
                </a:cubicBezTo>
                <a:cubicBezTo>
                  <a:pt x="17987" y="12160"/>
                  <a:pt x="17686" y="12400"/>
                  <a:pt x="17686" y="12480"/>
                </a:cubicBezTo>
                <a:cubicBezTo>
                  <a:pt x="17686" y="12480"/>
                  <a:pt x="17536" y="12800"/>
                  <a:pt x="17536" y="12800"/>
                </a:cubicBezTo>
                <a:cubicBezTo>
                  <a:pt x="17536" y="13440"/>
                  <a:pt x="17536" y="13440"/>
                  <a:pt x="17536" y="13440"/>
                </a:cubicBezTo>
                <a:cubicBezTo>
                  <a:pt x="17686" y="13600"/>
                  <a:pt x="17686" y="13600"/>
                  <a:pt x="17686" y="13600"/>
                </a:cubicBezTo>
                <a:cubicBezTo>
                  <a:pt x="18063" y="13760"/>
                  <a:pt x="18063" y="13760"/>
                  <a:pt x="18063" y="13760"/>
                </a:cubicBezTo>
                <a:cubicBezTo>
                  <a:pt x="18213" y="13600"/>
                  <a:pt x="18213" y="13600"/>
                  <a:pt x="18213" y="13600"/>
                </a:cubicBezTo>
                <a:cubicBezTo>
                  <a:pt x="18213" y="13600"/>
                  <a:pt x="18364" y="13520"/>
                  <a:pt x="18364" y="13440"/>
                </a:cubicBezTo>
                <a:cubicBezTo>
                  <a:pt x="18439" y="13440"/>
                  <a:pt x="18514" y="13280"/>
                  <a:pt x="18514" y="13280"/>
                </a:cubicBezTo>
                <a:cubicBezTo>
                  <a:pt x="18514" y="13280"/>
                  <a:pt x="18740" y="13120"/>
                  <a:pt x="18740" y="13120"/>
                </a:cubicBezTo>
                <a:cubicBezTo>
                  <a:pt x="18740" y="13120"/>
                  <a:pt x="18740" y="12880"/>
                  <a:pt x="18740" y="12880"/>
                </a:cubicBezTo>
                <a:cubicBezTo>
                  <a:pt x="18740" y="12880"/>
                  <a:pt x="18815" y="12560"/>
                  <a:pt x="18815" y="12560"/>
                </a:cubicBezTo>
                <a:cubicBezTo>
                  <a:pt x="18815" y="12560"/>
                  <a:pt x="18966" y="12480"/>
                  <a:pt x="18966" y="12480"/>
                </a:cubicBezTo>
                <a:cubicBezTo>
                  <a:pt x="18966" y="12400"/>
                  <a:pt x="19192" y="12240"/>
                  <a:pt x="19192" y="12240"/>
                </a:cubicBezTo>
                <a:cubicBezTo>
                  <a:pt x="19192" y="12240"/>
                  <a:pt x="19493" y="12000"/>
                  <a:pt x="19493" y="12000"/>
                </a:cubicBezTo>
                <a:cubicBezTo>
                  <a:pt x="19568" y="12000"/>
                  <a:pt x="19718" y="11760"/>
                  <a:pt x="19718" y="11760"/>
                </a:cubicBezTo>
                <a:cubicBezTo>
                  <a:pt x="19944" y="11760"/>
                  <a:pt x="19944" y="11760"/>
                  <a:pt x="19944" y="11760"/>
                </a:cubicBezTo>
                <a:cubicBezTo>
                  <a:pt x="20245" y="11840"/>
                  <a:pt x="20245" y="11840"/>
                  <a:pt x="20245" y="11840"/>
                </a:cubicBezTo>
                <a:cubicBezTo>
                  <a:pt x="20697" y="12320"/>
                  <a:pt x="20697" y="12320"/>
                  <a:pt x="20697" y="12320"/>
                </a:cubicBezTo>
                <a:cubicBezTo>
                  <a:pt x="20998" y="12960"/>
                  <a:pt x="20998" y="12960"/>
                  <a:pt x="20998" y="12960"/>
                </a:cubicBezTo>
                <a:cubicBezTo>
                  <a:pt x="21299" y="14720"/>
                  <a:pt x="21299" y="14720"/>
                  <a:pt x="21299" y="14720"/>
                </a:cubicBezTo>
                <a:cubicBezTo>
                  <a:pt x="21525" y="15120"/>
                  <a:pt x="21525" y="15120"/>
                  <a:pt x="21525" y="15120"/>
                </a:cubicBezTo>
                <a:cubicBezTo>
                  <a:pt x="21525" y="15440"/>
                  <a:pt x="21525" y="15440"/>
                  <a:pt x="21525" y="15440"/>
                </a:cubicBezTo>
                <a:cubicBezTo>
                  <a:pt x="21525" y="15440"/>
                  <a:pt x="21600" y="15680"/>
                  <a:pt x="21600" y="15760"/>
                </a:cubicBezTo>
                <a:cubicBezTo>
                  <a:pt x="21600" y="15840"/>
                  <a:pt x="21600" y="17040"/>
                  <a:pt x="21600" y="17040"/>
                </a:cubicBezTo>
                <a:cubicBezTo>
                  <a:pt x="21073" y="17040"/>
                  <a:pt x="21073" y="17040"/>
                  <a:pt x="21073" y="17040"/>
                </a:cubicBezTo>
                <a:cubicBezTo>
                  <a:pt x="20923" y="17040"/>
                  <a:pt x="20923" y="17040"/>
                  <a:pt x="20923" y="17040"/>
                </a:cubicBezTo>
                <a:cubicBezTo>
                  <a:pt x="20923" y="17280"/>
                  <a:pt x="20923" y="17280"/>
                  <a:pt x="20923" y="17280"/>
                </a:cubicBezTo>
                <a:cubicBezTo>
                  <a:pt x="20697" y="17600"/>
                  <a:pt x="20697" y="17600"/>
                  <a:pt x="20697" y="17600"/>
                </a:cubicBezTo>
                <a:cubicBezTo>
                  <a:pt x="20622" y="18000"/>
                  <a:pt x="20622" y="18000"/>
                  <a:pt x="20622" y="18000"/>
                </a:cubicBezTo>
                <a:cubicBezTo>
                  <a:pt x="20471" y="18320"/>
                  <a:pt x="20471" y="18320"/>
                  <a:pt x="20471" y="18320"/>
                </a:cubicBezTo>
                <a:cubicBezTo>
                  <a:pt x="20245" y="18640"/>
                  <a:pt x="20245" y="18640"/>
                  <a:pt x="20245" y="18640"/>
                </a:cubicBezTo>
                <a:cubicBezTo>
                  <a:pt x="20020" y="19440"/>
                  <a:pt x="20020" y="19440"/>
                  <a:pt x="20020" y="19440"/>
                </a:cubicBezTo>
                <a:cubicBezTo>
                  <a:pt x="20020" y="19920"/>
                  <a:pt x="20020" y="19920"/>
                  <a:pt x="20020" y="19920"/>
                </a:cubicBezTo>
                <a:cubicBezTo>
                  <a:pt x="19718" y="20320"/>
                  <a:pt x="19718" y="20320"/>
                  <a:pt x="19718" y="20320"/>
                </a:cubicBezTo>
                <a:cubicBezTo>
                  <a:pt x="19493" y="20720"/>
                  <a:pt x="19493" y="20720"/>
                  <a:pt x="19493" y="20720"/>
                </a:cubicBezTo>
                <a:cubicBezTo>
                  <a:pt x="16031" y="21360"/>
                  <a:pt x="16031" y="21360"/>
                  <a:pt x="16031" y="21360"/>
                </a:cubicBezTo>
                <a:cubicBezTo>
                  <a:pt x="15955" y="21200"/>
                  <a:pt x="15955" y="21200"/>
                  <a:pt x="15955" y="21200"/>
                </a:cubicBezTo>
                <a:cubicBezTo>
                  <a:pt x="10612" y="21600"/>
                  <a:pt x="10612" y="21600"/>
                  <a:pt x="10612" y="21600"/>
                </a:cubicBezTo>
                <a:cubicBezTo>
                  <a:pt x="10988" y="21200"/>
                  <a:pt x="10988" y="21200"/>
                  <a:pt x="10988" y="21200"/>
                </a:cubicBezTo>
                <a:cubicBezTo>
                  <a:pt x="11139" y="20880"/>
                  <a:pt x="11139" y="20880"/>
                  <a:pt x="11139" y="20880"/>
                </a:cubicBezTo>
                <a:cubicBezTo>
                  <a:pt x="11440" y="20320"/>
                  <a:pt x="11440" y="20320"/>
                  <a:pt x="11440" y="20320"/>
                </a:cubicBezTo>
                <a:cubicBezTo>
                  <a:pt x="11741" y="19600"/>
                  <a:pt x="11741" y="19600"/>
                  <a:pt x="11741" y="19600"/>
                </a:cubicBezTo>
                <a:cubicBezTo>
                  <a:pt x="11891" y="18800"/>
                  <a:pt x="11891" y="18800"/>
                  <a:pt x="11891" y="18800"/>
                </a:cubicBezTo>
                <a:cubicBezTo>
                  <a:pt x="11816" y="17360"/>
                  <a:pt x="11816" y="17360"/>
                  <a:pt x="11816" y="17360"/>
                </a:cubicBezTo>
                <a:cubicBezTo>
                  <a:pt x="11816" y="16720"/>
                  <a:pt x="11816" y="16720"/>
                  <a:pt x="11816" y="16720"/>
                </a:cubicBezTo>
                <a:cubicBezTo>
                  <a:pt x="11515" y="16240"/>
                  <a:pt x="11515" y="16240"/>
                  <a:pt x="11515" y="16240"/>
                </a:cubicBezTo>
                <a:cubicBezTo>
                  <a:pt x="11214" y="15600"/>
                  <a:pt x="11214" y="15600"/>
                  <a:pt x="11214" y="15600"/>
                </a:cubicBezTo>
                <a:cubicBezTo>
                  <a:pt x="10913" y="15280"/>
                  <a:pt x="10913" y="15280"/>
                  <a:pt x="10913" y="15280"/>
                </a:cubicBezTo>
                <a:cubicBezTo>
                  <a:pt x="10687" y="14720"/>
                  <a:pt x="10687" y="14720"/>
                  <a:pt x="10687" y="14720"/>
                </a:cubicBezTo>
                <a:cubicBezTo>
                  <a:pt x="10838" y="14320"/>
                  <a:pt x="10838" y="14320"/>
                  <a:pt x="10838" y="14320"/>
                </a:cubicBezTo>
                <a:cubicBezTo>
                  <a:pt x="10988" y="14160"/>
                  <a:pt x="10988" y="14160"/>
                  <a:pt x="10988" y="14160"/>
                </a:cubicBezTo>
                <a:cubicBezTo>
                  <a:pt x="10988" y="13840"/>
                  <a:pt x="10988" y="13840"/>
                  <a:pt x="10988" y="13840"/>
                </a:cubicBezTo>
                <a:cubicBezTo>
                  <a:pt x="10838" y="13200"/>
                  <a:pt x="10838" y="13200"/>
                  <a:pt x="10838" y="13200"/>
                </a:cubicBezTo>
                <a:cubicBezTo>
                  <a:pt x="10612" y="12960"/>
                  <a:pt x="10612" y="12960"/>
                  <a:pt x="10612" y="12960"/>
                </a:cubicBezTo>
                <a:cubicBezTo>
                  <a:pt x="10838" y="12800"/>
                  <a:pt x="10838" y="12800"/>
                  <a:pt x="10838" y="12800"/>
                </a:cubicBezTo>
                <a:cubicBezTo>
                  <a:pt x="10913" y="12400"/>
                  <a:pt x="10913" y="12400"/>
                  <a:pt x="10913" y="12400"/>
                </a:cubicBezTo>
                <a:cubicBezTo>
                  <a:pt x="10988" y="12000"/>
                  <a:pt x="10988" y="12000"/>
                  <a:pt x="10988" y="12000"/>
                </a:cubicBezTo>
                <a:cubicBezTo>
                  <a:pt x="11139" y="11760"/>
                  <a:pt x="11139" y="11760"/>
                  <a:pt x="11139" y="11760"/>
                </a:cubicBezTo>
                <a:cubicBezTo>
                  <a:pt x="11139" y="11120"/>
                  <a:pt x="11139" y="11120"/>
                  <a:pt x="11139" y="11120"/>
                </a:cubicBezTo>
                <a:cubicBezTo>
                  <a:pt x="11063" y="10800"/>
                  <a:pt x="11063" y="10800"/>
                  <a:pt x="11063" y="10800"/>
                </a:cubicBezTo>
                <a:cubicBezTo>
                  <a:pt x="11139" y="10400"/>
                  <a:pt x="11139" y="10400"/>
                  <a:pt x="11139" y="10400"/>
                </a:cubicBezTo>
                <a:cubicBezTo>
                  <a:pt x="11364" y="10080"/>
                  <a:pt x="11364" y="10080"/>
                  <a:pt x="11364" y="10080"/>
                </a:cubicBezTo>
                <a:cubicBezTo>
                  <a:pt x="11515" y="9760"/>
                  <a:pt x="11515" y="9760"/>
                  <a:pt x="11515" y="9760"/>
                </a:cubicBezTo>
                <a:cubicBezTo>
                  <a:pt x="11515" y="9360"/>
                  <a:pt x="11515" y="9360"/>
                  <a:pt x="11515" y="9360"/>
                </a:cubicBezTo>
                <a:cubicBezTo>
                  <a:pt x="11816" y="9280"/>
                  <a:pt x="11816" y="9280"/>
                  <a:pt x="11816" y="9280"/>
                </a:cubicBezTo>
                <a:cubicBezTo>
                  <a:pt x="12268" y="9280"/>
                  <a:pt x="12268" y="9280"/>
                  <a:pt x="12268" y="9280"/>
                </a:cubicBezTo>
                <a:cubicBezTo>
                  <a:pt x="12418" y="8640"/>
                  <a:pt x="12418" y="8640"/>
                  <a:pt x="12418" y="8640"/>
                </a:cubicBezTo>
                <a:cubicBezTo>
                  <a:pt x="12493" y="8480"/>
                  <a:pt x="12493" y="8480"/>
                  <a:pt x="12493" y="8480"/>
                </a:cubicBezTo>
                <a:cubicBezTo>
                  <a:pt x="12644" y="8400"/>
                  <a:pt x="12644" y="8400"/>
                  <a:pt x="12644" y="8400"/>
                </a:cubicBezTo>
                <a:cubicBezTo>
                  <a:pt x="12870" y="9120"/>
                  <a:pt x="12870" y="9120"/>
                  <a:pt x="12870" y="9120"/>
                </a:cubicBezTo>
                <a:cubicBezTo>
                  <a:pt x="12569" y="9520"/>
                  <a:pt x="12569" y="9520"/>
                  <a:pt x="12569" y="9520"/>
                </a:cubicBezTo>
                <a:cubicBezTo>
                  <a:pt x="12569" y="9680"/>
                  <a:pt x="12569" y="9680"/>
                  <a:pt x="12569" y="9680"/>
                </a:cubicBezTo>
                <a:cubicBezTo>
                  <a:pt x="12569" y="9680"/>
                  <a:pt x="12644" y="9760"/>
                  <a:pt x="12719" y="9760"/>
                </a:cubicBezTo>
                <a:cubicBezTo>
                  <a:pt x="12794" y="9760"/>
                  <a:pt x="12794" y="9760"/>
                  <a:pt x="12794" y="9760"/>
                </a:cubicBezTo>
                <a:cubicBezTo>
                  <a:pt x="12794" y="9760"/>
                  <a:pt x="12945" y="9680"/>
                  <a:pt x="12945" y="9680"/>
                </a:cubicBezTo>
                <a:cubicBezTo>
                  <a:pt x="12945" y="9600"/>
                  <a:pt x="13020" y="9360"/>
                  <a:pt x="13020" y="9360"/>
                </a:cubicBezTo>
                <a:cubicBezTo>
                  <a:pt x="13095" y="9280"/>
                  <a:pt x="13095" y="9280"/>
                  <a:pt x="13095" y="9280"/>
                </a:cubicBezTo>
                <a:cubicBezTo>
                  <a:pt x="13171" y="8880"/>
                  <a:pt x="13171" y="8880"/>
                  <a:pt x="13171" y="8880"/>
                </a:cubicBezTo>
                <a:cubicBezTo>
                  <a:pt x="13171" y="8640"/>
                  <a:pt x="13171" y="8640"/>
                  <a:pt x="13171" y="8640"/>
                </a:cubicBezTo>
                <a:cubicBezTo>
                  <a:pt x="13171" y="8320"/>
                  <a:pt x="13171" y="8320"/>
                  <a:pt x="13171" y="8320"/>
                </a:cubicBezTo>
                <a:cubicBezTo>
                  <a:pt x="13171" y="8000"/>
                  <a:pt x="13171" y="8000"/>
                  <a:pt x="13171" y="8000"/>
                </a:cubicBezTo>
                <a:cubicBezTo>
                  <a:pt x="13397" y="7680"/>
                  <a:pt x="13397" y="7680"/>
                  <a:pt x="13397" y="7680"/>
                </a:cubicBezTo>
                <a:cubicBezTo>
                  <a:pt x="13547" y="7520"/>
                  <a:pt x="13547" y="7520"/>
                  <a:pt x="13547" y="7520"/>
                </a:cubicBezTo>
                <a:cubicBezTo>
                  <a:pt x="13923" y="7440"/>
                  <a:pt x="13923" y="7440"/>
                  <a:pt x="13923" y="7440"/>
                </a:cubicBezTo>
                <a:cubicBezTo>
                  <a:pt x="14074" y="7280"/>
                  <a:pt x="14074" y="7280"/>
                  <a:pt x="14074" y="7280"/>
                </a:cubicBezTo>
                <a:cubicBezTo>
                  <a:pt x="13773" y="6960"/>
                  <a:pt x="13773" y="6960"/>
                  <a:pt x="13773" y="6960"/>
                </a:cubicBezTo>
                <a:cubicBezTo>
                  <a:pt x="13698" y="6720"/>
                  <a:pt x="13698" y="6720"/>
                  <a:pt x="13698" y="6720"/>
                </a:cubicBezTo>
                <a:cubicBezTo>
                  <a:pt x="13848" y="6480"/>
                  <a:pt x="13848" y="6480"/>
                  <a:pt x="13848" y="6480"/>
                </a:cubicBezTo>
                <a:cubicBezTo>
                  <a:pt x="13999" y="6240"/>
                  <a:pt x="13999" y="6240"/>
                  <a:pt x="13999" y="6240"/>
                </a:cubicBezTo>
                <a:cubicBezTo>
                  <a:pt x="14074" y="6160"/>
                  <a:pt x="14074" y="6160"/>
                  <a:pt x="14074" y="6160"/>
                </a:cubicBezTo>
                <a:cubicBezTo>
                  <a:pt x="14074" y="6000"/>
                  <a:pt x="14074" y="6000"/>
                  <a:pt x="14074" y="6000"/>
                </a:cubicBezTo>
                <a:cubicBezTo>
                  <a:pt x="14149" y="5920"/>
                  <a:pt x="14149" y="5920"/>
                  <a:pt x="14149" y="5920"/>
                </a:cubicBezTo>
                <a:cubicBezTo>
                  <a:pt x="14149" y="5920"/>
                  <a:pt x="14149" y="5920"/>
                  <a:pt x="14224" y="5920"/>
                </a:cubicBezTo>
                <a:cubicBezTo>
                  <a:pt x="14224" y="5920"/>
                  <a:pt x="14525" y="5840"/>
                  <a:pt x="14525" y="5840"/>
                </a:cubicBezTo>
                <a:cubicBezTo>
                  <a:pt x="14676" y="5840"/>
                  <a:pt x="14676" y="5840"/>
                  <a:pt x="14676" y="5840"/>
                </a:cubicBezTo>
                <a:cubicBezTo>
                  <a:pt x="14525" y="5600"/>
                  <a:pt x="14525" y="5600"/>
                  <a:pt x="14525" y="5600"/>
                </a:cubicBezTo>
                <a:cubicBezTo>
                  <a:pt x="14224" y="5360"/>
                  <a:pt x="14224" y="5360"/>
                  <a:pt x="14224" y="5360"/>
                </a:cubicBezTo>
                <a:cubicBezTo>
                  <a:pt x="14074" y="5200"/>
                  <a:pt x="14074" y="5200"/>
                  <a:pt x="14074" y="5200"/>
                </a:cubicBezTo>
                <a:cubicBezTo>
                  <a:pt x="13848" y="5040"/>
                  <a:pt x="13848" y="5040"/>
                  <a:pt x="13848" y="5040"/>
                </a:cubicBezTo>
                <a:cubicBezTo>
                  <a:pt x="13472" y="4880"/>
                  <a:pt x="13472" y="4880"/>
                  <a:pt x="13472" y="4880"/>
                </a:cubicBezTo>
                <a:cubicBezTo>
                  <a:pt x="12794" y="4800"/>
                  <a:pt x="12794" y="4800"/>
                  <a:pt x="12794" y="4800"/>
                </a:cubicBezTo>
                <a:cubicBezTo>
                  <a:pt x="12268" y="5120"/>
                  <a:pt x="12268" y="5120"/>
                  <a:pt x="12268" y="5120"/>
                </a:cubicBezTo>
                <a:cubicBezTo>
                  <a:pt x="11967" y="5440"/>
                  <a:pt x="11967" y="5440"/>
                  <a:pt x="11967" y="5440"/>
                </a:cubicBezTo>
                <a:cubicBezTo>
                  <a:pt x="11440" y="5520"/>
                  <a:pt x="11440" y="5520"/>
                  <a:pt x="11440" y="5520"/>
                </a:cubicBezTo>
                <a:cubicBezTo>
                  <a:pt x="10838" y="5520"/>
                  <a:pt x="10838" y="5520"/>
                  <a:pt x="10838" y="5520"/>
                </a:cubicBezTo>
                <a:cubicBezTo>
                  <a:pt x="10537" y="5760"/>
                  <a:pt x="10537" y="5760"/>
                  <a:pt x="10537" y="5760"/>
                </a:cubicBezTo>
                <a:cubicBezTo>
                  <a:pt x="10160" y="6480"/>
                  <a:pt x="10160" y="6480"/>
                  <a:pt x="10160" y="6480"/>
                </a:cubicBezTo>
                <a:cubicBezTo>
                  <a:pt x="9709" y="6800"/>
                  <a:pt x="9709" y="6800"/>
                  <a:pt x="9709" y="6800"/>
                </a:cubicBezTo>
                <a:cubicBezTo>
                  <a:pt x="9633" y="6720"/>
                  <a:pt x="9633" y="6720"/>
                  <a:pt x="9633" y="6720"/>
                </a:cubicBezTo>
                <a:cubicBezTo>
                  <a:pt x="9784" y="6400"/>
                  <a:pt x="9784" y="6400"/>
                  <a:pt x="9784" y="6400"/>
                </a:cubicBezTo>
                <a:cubicBezTo>
                  <a:pt x="10010" y="6160"/>
                  <a:pt x="10010" y="6160"/>
                  <a:pt x="10010" y="6160"/>
                </a:cubicBezTo>
                <a:cubicBezTo>
                  <a:pt x="9859" y="5920"/>
                  <a:pt x="9859" y="5920"/>
                  <a:pt x="9859" y="5920"/>
                </a:cubicBezTo>
                <a:cubicBezTo>
                  <a:pt x="9558" y="6080"/>
                  <a:pt x="9558" y="6080"/>
                  <a:pt x="9558" y="6080"/>
                </a:cubicBezTo>
                <a:cubicBezTo>
                  <a:pt x="9408" y="6160"/>
                  <a:pt x="9408" y="6160"/>
                  <a:pt x="9408" y="6160"/>
                </a:cubicBezTo>
                <a:cubicBezTo>
                  <a:pt x="9257" y="6480"/>
                  <a:pt x="9257" y="6480"/>
                  <a:pt x="9257" y="6480"/>
                </a:cubicBezTo>
                <a:cubicBezTo>
                  <a:pt x="9107" y="6560"/>
                  <a:pt x="9107" y="6560"/>
                  <a:pt x="9107" y="6560"/>
                </a:cubicBezTo>
                <a:cubicBezTo>
                  <a:pt x="9031" y="6560"/>
                  <a:pt x="9031" y="6560"/>
                  <a:pt x="9031" y="6560"/>
                </a:cubicBezTo>
                <a:cubicBezTo>
                  <a:pt x="8881" y="6000"/>
                  <a:pt x="8881" y="6000"/>
                  <a:pt x="8881" y="6000"/>
                </a:cubicBezTo>
                <a:cubicBezTo>
                  <a:pt x="8806" y="6000"/>
                  <a:pt x="8806" y="6000"/>
                  <a:pt x="8806" y="6000"/>
                </a:cubicBezTo>
                <a:cubicBezTo>
                  <a:pt x="8655" y="6480"/>
                  <a:pt x="8655" y="6480"/>
                  <a:pt x="8655" y="6480"/>
                </a:cubicBezTo>
                <a:cubicBezTo>
                  <a:pt x="8580" y="6800"/>
                  <a:pt x="8580" y="6800"/>
                  <a:pt x="8580" y="6800"/>
                </a:cubicBezTo>
                <a:cubicBezTo>
                  <a:pt x="8279" y="7200"/>
                  <a:pt x="8279" y="7200"/>
                  <a:pt x="8279" y="7200"/>
                </a:cubicBezTo>
                <a:cubicBezTo>
                  <a:pt x="8053" y="8080"/>
                  <a:pt x="8053" y="8080"/>
                  <a:pt x="8053" y="8080"/>
                </a:cubicBezTo>
                <a:cubicBezTo>
                  <a:pt x="7902" y="8560"/>
                  <a:pt x="7902" y="8560"/>
                  <a:pt x="7902" y="8560"/>
                </a:cubicBezTo>
                <a:cubicBezTo>
                  <a:pt x="7451" y="8960"/>
                  <a:pt x="7451" y="8960"/>
                  <a:pt x="7451" y="8960"/>
                </a:cubicBezTo>
                <a:cubicBezTo>
                  <a:pt x="7300" y="8640"/>
                  <a:pt x="7300" y="8640"/>
                  <a:pt x="7300" y="8640"/>
                </a:cubicBezTo>
                <a:cubicBezTo>
                  <a:pt x="7225" y="8080"/>
                  <a:pt x="7225" y="8080"/>
                  <a:pt x="7225" y="8080"/>
                </a:cubicBezTo>
                <a:cubicBezTo>
                  <a:pt x="7150" y="8000"/>
                  <a:pt x="7150" y="8000"/>
                  <a:pt x="7150" y="8000"/>
                </a:cubicBezTo>
                <a:cubicBezTo>
                  <a:pt x="6999" y="7760"/>
                  <a:pt x="6999" y="7760"/>
                  <a:pt x="6999" y="7760"/>
                </a:cubicBezTo>
                <a:cubicBezTo>
                  <a:pt x="7075" y="7520"/>
                  <a:pt x="7075" y="7520"/>
                  <a:pt x="7075" y="7520"/>
                </a:cubicBezTo>
                <a:cubicBezTo>
                  <a:pt x="6999" y="7040"/>
                  <a:pt x="6999" y="7040"/>
                  <a:pt x="6999" y="7040"/>
                </a:cubicBezTo>
                <a:cubicBezTo>
                  <a:pt x="6774" y="6800"/>
                  <a:pt x="6774" y="6800"/>
                  <a:pt x="6774" y="6800"/>
                </a:cubicBezTo>
                <a:cubicBezTo>
                  <a:pt x="6322" y="6480"/>
                  <a:pt x="6322" y="6480"/>
                  <a:pt x="6322" y="6480"/>
                </a:cubicBezTo>
                <a:cubicBezTo>
                  <a:pt x="6171" y="6160"/>
                  <a:pt x="6171" y="6160"/>
                  <a:pt x="6171" y="6160"/>
                </a:cubicBezTo>
                <a:cubicBezTo>
                  <a:pt x="5645" y="6080"/>
                  <a:pt x="5645" y="6080"/>
                  <a:pt x="5645" y="6080"/>
                </a:cubicBezTo>
                <a:cubicBezTo>
                  <a:pt x="4967" y="6080"/>
                  <a:pt x="4967" y="6080"/>
                  <a:pt x="4967" y="6080"/>
                </a:cubicBezTo>
                <a:cubicBezTo>
                  <a:pt x="4817" y="5920"/>
                  <a:pt x="4817" y="5920"/>
                  <a:pt x="4817" y="5920"/>
                </a:cubicBezTo>
                <a:cubicBezTo>
                  <a:pt x="4365" y="5920"/>
                  <a:pt x="4365" y="5920"/>
                  <a:pt x="4365" y="5920"/>
                </a:cubicBezTo>
                <a:cubicBezTo>
                  <a:pt x="3763" y="5840"/>
                  <a:pt x="3763" y="5840"/>
                  <a:pt x="3763" y="5840"/>
                </a:cubicBezTo>
                <a:cubicBezTo>
                  <a:pt x="3688" y="5680"/>
                  <a:pt x="3688" y="5680"/>
                  <a:pt x="3688" y="5680"/>
                </a:cubicBezTo>
                <a:cubicBezTo>
                  <a:pt x="3236" y="5440"/>
                  <a:pt x="3236" y="5440"/>
                  <a:pt x="3236" y="5440"/>
                </a:cubicBezTo>
                <a:cubicBezTo>
                  <a:pt x="2709" y="5360"/>
                  <a:pt x="2709" y="5360"/>
                  <a:pt x="2709" y="5360"/>
                </a:cubicBezTo>
                <a:cubicBezTo>
                  <a:pt x="2183" y="5200"/>
                  <a:pt x="2183" y="5200"/>
                  <a:pt x="2183" y="5200"/>
                </a:cubicBezTo>
                <a:cubicBezTo>
                  <a:pt x="1580" y="4960"/>
                  <a:pt x="1580" y="4960"/>
                  <a:pt x="1580" y="4960"/>
                </a:cubicBezTo>
                <a:cubicBezTo>
                  <a:pt x="1204" y="4720"/>
                  <a:pt x="1204" y="4720"/>
                  <a:pt x="1204" y="4720"/>
                </a:cubicBezTo>
                <a:cubicBezTo>
                  <a:pt x="903" y="4720"/>
                  <a:pt x="903" y="4720"/>
                  <a:pt x="903" y="4720"/>
                </a:cubicBezTo>
                <a:cubicBezTo>
                  <a:pt x="828" y="4720"/>
                  <a:pt x="828" y="4720"/>
                  <a:pt x="828" y="4720"/>
                </a:cubicBezTo>
                <a:cubicBezTo>
                  <a:pt x="677" y="4560"/>
                  <a:pt x="677" y="4560"/>
                  <a:pt x="677" y="4560"/>
                </a:cubicBezTo>
                <a:cubicBezTo>
                  <a:pt x="527" y="4320"/>
                  <a:pt x="527" y="4320"/>
                  <a:pt x="527" y="4320"/>
                </a:cubicBezTo>
                <a:cubicBezTo>
                  <a:pt x="0" y="4160"/>
                  <a:pt x="0" y="4160"/>
                  <a:pt x="0" y="4160"/>
                </a:cubicBezTo>
                <a:lnTo>
                  <a:pt x="0" y="408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6" name="Shape 1721"/>
          <p:cNvSpPr/>
          <p:nvPr/>
        </p:nvSpPr>
        <p:spPr>
          <a:xfrm>
            <a:off x="6515150" y="2061798"/>
            <a:ext cx="778970" cy="829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28" y="6997"/>
                </a:moveTo>
                <a:cubicBezTo>
                  <a:pt x="19021" y="6896"/>
                  <a:pt x="19021" y="6896"/>
                  <a:pt x="19021" y="6896"/>
                </a:cubicBezTo>
                <a:cubicBezTo>
                  <a:pt x="18806" y="6592"/>
                  <a:pt x="18806" y="6592"/>
                  <a:pt x="18806" y="6592"/>
                </a:cubicBezTo>
                <a:cubicBezTo>
                  <a:pt x="18913" y="6287"/>
                  <a:pt x="18913" y="6287"/>
                  <a:pt x="18913" y="6287"/>
                </a:cubicBezTo>
                <a:cubicBezTo>
                  <a:pt x="18806" y="5679"/>
                  <a:pt x="18806" y="5679"/>
                  <a:pt x="18806" y="5679"/>
                </a:cubicBezTo>
                <a:cubicBezTo>
                  <a:pt x="18484" y="5375"/>
                  <a:pt x="18484" y="5375"/>
                  <a:pt x="18484" y="5375"/>
                </a:cubicBezTo>
                <a:cubicBezTo>
                  <a:pt x="17839" y="4969"/>
                  <a:pt x="17839" y="4969"/>
                  <a:pt x="17839" y="4969"/>
                </a:cubicBezTo>
                <a:cubicBezTo>
                  <a:pt x="17624" y="4563"/>
                  <a:pt x="17624" y="4563"/>
                  <a:pt x="17624" y="4563"/>
                </a:cubicBezTo>
                <a:cubicBezTo>
                  <a:pt x="16872" y="4462"/>
                  <a:pt x="16872" y="4462"/>
                  <a:pt x="16872" y="4462"/>
                </a:cubicBezTo>
                <a:cubicBezTo>
                  <a:pt x="15904" y="4462"/>
                  <a:pt x="15904" y="4462"/>
                  <a:pt x="15904" y="4462"/>
                </a:cubicBezTo>
                <a:cubicBezTo>
                  <a:pt x="15690" y="4259"/>
                  <a:pt x="15690" y="4259"/>
                  <a:pt x="15690" y="4259"/>
                </a:cubicBezTo>
                <a:cubicBezTo>
                  <a:pt x="15045" y="4259"/>
                  <a:pt x="15045" y="4259"/>
                  <a:pt x="15045" y="4259"/>
                </a:cubicBezTo>
                <a:cubicBezTo>
                  <a:pt x="14185" y="4158"/>
                  <a:pt x="14185" y="4158"/>
                  <a:pt x="14185" y="4158"/>
                </a:cubicBezTo>
                <a:cubicBezTo>
                  <a:pt x="14078" y="3955"/>
                  <a:pt x="14078" y="3955"/>
                  <a:pt x="14078" y="3955"/>
                </a:cubicBezTo>
                <a:cubicBezTo>
                  <a:pt x="13433" y="3651"/>
                  <a:pt x="13433" y="3651"/>
                  <a:pt x="13433" y="3651"/>
                </a:cubicBezTo>
                <a:cubicBezTo>
                  <a:pt x="12681" y="3549"/>
                  <a:pt x="12681" y="3549"/>
                  <a:pt x="12681" y="3549"/>
                </a:cubicBezTo>
                <a:cubicBezTo>
                  <a:pt x="11928" y="3346"/>
                  <a:pt x="11928" y="3346"/>
                  <a:pt x="11928" y="3346"/>
                </a:cubicBezTo>
                <a:cubicBezTo>
                  <a:pt x="11069" y="3042"/>
                  <a:pt x="11069" y="3042"/>
                  <a:pt x="11069" y="3042"/>
                </a:cubicBezTo>
                <a:cubicBezTo>
                  <a:pt x="10531" y="2738"/>
                  <a:pt x="10531" y="2738"/>
                  <a:pt x="10531" y="2738"/>
                </a:cubicBezTo>
                <a:cubicBezTo>
                  <a:pt x="10101" y="2738"/>
                  <a:pt x="10101" y="2738"/>
                  <a:pt x="10101" y="2738"/>
                </a:cubicBezTo>
                <a:cubicBezTo>
                  <a:pt x="9994" y="2738"/>
                  <a:pt x="9994" y="2738"/>
                  <a:pt x="9994" y="2738"/>
                </a:cubicBezTo>
                <a:cubicBezTo>
                  <a:pt x="9779" y="2535"/>
                  <a:pt x="9779" y="2535"/>
                  <a:pt x="9779" y="2535"/>
                </a:cubicBezTo>
                <a:cubicBezTo>
                  <a:pt x="9564" y="2231"/>
                  <a:pt x="9564" y="2231"/>
                  <a:pt x="9564" y="2231"/>
                </a:cubicBezTo>
                <a:cubicBezTo>
                  <a:pt x="8812" y="2028"/>
                  <a:pt x="8812" y="2028"/>
                  <a:pt x="8812" y="2028"/>
                </a:cubicBezTo>
                <a:cubicBezTo>
                  <a:pt x="8812" y="2028"/>
                  <a:pt x="8812" y="2028"/>
                  <a:pt x="8812" y="2028"/>
                </a:cubicBezTo>
                <a:cubicBezTo>
                  <a:pt x="8704" y="2028"/>
                  <a:pt x="8704" y="2028"/>
                  <a:pt x="8704" y="2028"/>
                </a:cubicBezTo>
                <a:cubicBezTo>
                  <a:pt x="8382" y="1825"/>
                  <a:pt x="8382" y="1825"/>
                  <a:pt x="8382" y="1825"/>
                </a:cubicBezTo>
                <a:cubicBezTo>
                  <a:pt x="8060" y="1623"/>
                  <a:pt x="8060" y="1623"/>
                  <a:pt x="8060" y="1623"/>
                </a:cubicBezTo>
                <a:cubicBezTo>
                  <a:pt x="7737" y="1521"/>
                  <a:pt x="7737" y="1521"/>
                  <a:pt x="7737" y="1521"/>
                </a:cubicBezTo>
                <a:cubicBezTo>
                  <a:pt x="7522" y="1724"/>
                  <a:pt x="7522" y="1724"/>
                  <a:pt x="7522" y="1724"/>
                </a:cubicBezTo>
                <a:cubicBezTo>
                  <a:pt x="7200" y="1825"/>
                  <a:pt x="7200" y="1825"/>
                  <a:pt x="7200" y="1825"/>
                </a:cubicBezTo>
                <a:cubicBezTo>
                  <a:pt x="7093" y="1724"/>
                  <a:pt x="7093" y="1724"/>
                  <a:pt x="7093" y="1724"/>
                </a:cubicBezTo>
                <a:cubicBezTo>
                  <a:pt x="7200" y="1521"/>
                  <a:pt x="7200" y="1521"/>
                  <a:pt x="7200" y="1521"/>
                </a:cubicBezTo>
                <a:cubicBezTo>
                  <a:pt x="7307" y="913"/>
                  <a:pt x="7307" y="913"/>
                  <a:pt x="7307" y="913"/>
                </a:cubicBezTo>
                <a:cubicBezTo>
                  <a:pt x="7415" y="710"/>
                  <a:pt x="7415" y="710"/>
                  <a:pt x="7415" y="710"/>
                </a:cubicBezTo>
                <a:cubicBezTo>
                  <a:pt x="7522" y="203"/>
                  <a:pt x="7522" y="203"/>
                  <a:pt x="7522" y="203"/>
                </a:cubicBezTo>
                <a:cubicBezTo>
                  <a:pt x="7200" y="0"/>
                  <a:pt x="7200" y="0"/>
                  <a:pt x="7200" y="0"/>
                </a:cubicBezTo>
                <a:cubicBezTo>
                  <a:pt x="6985" y="101"/>
                  <a:pt x="6985" y="101"/>
                  <a:pt x="6985" y="101"/>
                </a:cubicBezTo>
                <a:cubicBezTo>
                  <a:pt x="6555" y="304"/>
                  <a:pt x="6555" y="304"/>
                  <a:pt x="6555" y="304"/>
                </a:cubicBezTo>
                <a:cubicBezTo>
                  <a:pt x="6125" y="406"/>
                  <a:pt x="6125" y="406"/>
                  <a:pt x="6125" y="406"/>
                </a:cubicBezTo>
                <a:cubicBezTo>
                  <a:pt x="5588" y="608"/>
                  <a:pt x="5588" y="608"/>
                  <a:pt x="5588" y="608"/>
                </a:cubicBezTo>
                <a:cubicBezTo>
                  <a:pt x="5051" y="913"/>
                  <a:pt x="5051" y="913"/>
                  <a:pt x="5051" y="913"/>
                </a:cubicBezTo>
                <a:cubicBezTo>
                  <a:pt x="4191" y="1318"/>
                  <a:pt x="4191" y="1318"/>
                  <a:pt x="4191" y="1318"/>
                </a:cubicBezTo>
                <a:cubicBezTo>
                  <a:pt x="3976" y="1623"/>
                  <a:pt x="3976" y="1623"/>
                  <a:pt x="3976" y="1623"/>
                </a:cubicBezTo>
                <a:cubicBezTo>
                  <a:pt x="3546" y="1623"/>
                  <a:pt x="3546" y="1623"/>
                  <a:pt x="3546" y="1623"/>
                </a:cubicBezTo>
                <a:cubicBezTo>
                  <a:pt x="3009" y="1420"/>
                  <a:pt x="3009" y="1420"/>
                  <a:pt x="3009" y="1420"/>
                </a:cubicBezTo>
                <a:cubicBezTo>
                  <a:pt x="2687" y="1115"/>
                  <a:pt x="2687" y="1115"/>
                  <a:pt x="2687" y="1115"/>
                </a:cubicBezTo>
                <a:cubicBezTo>
                  <a:pt x="2257" y="1521"/>
                  <a:pt x="2257" y="1521"/>
                  <a:pt x="2257" y="1521"/>
                </a:cubicBezTo>
                <a:cubicBezTo>
                  <a:pt x="2149" y="4361"/>
                  <a:pt x="2149" y="4361"/>
                  <a:pt x="2149" y="4361"/>
                </a:cubicBezTo>
                <a:cubicBezTo>
                  <a:pt x="752" y="5172"/>
                  <a:pt x="752" y="5172"/>
                  <a:pt x="752" y="5172"/>
                </a:cubicBezTo>
                <a:cubicBezTo>
                  <a:pt x="537" y="5577"/>
                  <a:pt x="537" y="5577"/>
                  <a:pt x="537" y="5577"/>
                </a:cubicBezTo>
                <a:cubicBezTo>
                  <a:pt x="0" y="6693"/>
                  <a:pt x="0" y="6693"/>
                  <a:pt x="0" y="6693"/>
                </a:cubicBezTo>
                <a:cubicBezTo>
                  <a:pt x="537" y="7301"/>
                  <a:pt x="537" y="7301"/>
                  <a:pt x="537" y="7301"/>
                </a:cubicBezTo>
                <a:cubicBezTo>
                  <a:pt x="752" y="7301"/>
                  <a:pt x="752" y="7301"/>
                  <a:pt x="752" y="7301"/>
                </a:cubicBezTo>
                <a:cubicBezTo>
                  <a:pt x="537" y="9025"/>
                  <a:pt x="537" y="9025"/>
                  <a:pt x="537" y="9025"/>
                </a:cubicBezTo>
                <a:cubicBezTo>
                  <a:pt x="430" y="10851"/>
                  <a:pt x="430" y="10851"/>
                  <a:pt x="430" y="10851"/>
                </a:cubicBezTo>
                <a:cubicBezTo>
                  <a:pt x="1075" y="11358"/>
                  <a:pt x="1075" y="11358"/>
                  <a:pt x="1075" y="11358"/>
                </a:cubicBezTo>
                <a:cubicBezTo>
                  <a:pt x="2042" y="11865"/>
                  <a:pt x="2042" y="11865"/>
                  <a:pt x="2042" y="11865"/>
                </a:cubicBezTo>
                <a:cubicBezTo>
                  <a:pt x="3546" y="12676"/>
                  <a:pt x="3546" y="12676"/>
                  <a:pt x="3546" y="12676"/>
                </a:cubicBezTo>
                <a:cubicBezTo>
                  <a:pt x="4513" y="13690"/>
                  <a:pt x="4513" y="13690"/>
                  <a:pt x="4513" y="13690"/>
                </a:cubicBezTo>
                <a:cubicBezTo>
                  <a:pt x="4836" y="14096"/>
                  <a:pt x="4836" y="14096"/>
                  <a:pt x="4836" y="14096"/>
                </a:cubicBezTo>
                <a:cubicBezTo>
                  <a:pt x="5588" y="14603"/>
                  <a:pt x="5588" y="14603"/>
                  <a:pt x="5588" y="14603"/>
                </a:cubicBezTo>
                <a:cubicBezTo>
                  <a:pt x="6448" y="15414"/>
                  <a:pt x="6448" y="15414"/>
                  <a:pt x="6448" y="15414"/>
                </a:cubicBezTo>
                <a:cubicBezTo>
                  <a:pt x="6555" y="16124"/>
                  <a:pt x="6555" y="16124"/>
                  <a:pt x="6555" y="16124"/>
                </a:cubicBezTo>
                <a:cubicBezTo>
                  <a:pt x="6448" y="16834"/>
                  <a:pt x="6448" y="16834"/>
                  <a:pt x="6448" y="16834"/>
                </a:cubicBezTo>
                <a:cubicBezTo>
                  <a:pt x="6770" y="17544"/>
                  <a:pt x="6770" y="17544"/>
                  <a:pt x="6770" y="17544"/>
                </a:cubicBezTo>
                <a:cubicBezTo>
                  <a:pt x="6985" y="17848"/>
                  <a:pt x="6985" y="17848"/>
                  <a:pt x="6985" y="17848"/>
                </a:cubicBezTo>
                <a:cubicBezTo>
                  <a:pt x="6985" y="18558"/>
                  <a:pt x="6985" y="18558"/>
                  <a:pt x="6985" y="18558"/>
                </a:cubicBezTo>
                <a:cubicBezTo>
                  <a:pt x="6985" y="18963"/>
                  <a:pt x="6985" y="18963"/>
                  <a:pt x="6985" y="18963"/>
                </a:cubicBezTo>
                <a:cubicBezTo>
                  <a:pt x="6985" y="19572"/>
                  <a:pt x="6985" y="19572"/>
                  <a:pt x="6985" y="19572"/>
                </a:cubicBezTo>
                <a:cubicBezTo>
                  <a:pt x="7200" y="20079"/>
                  <a:pt x="7200" y="20079"/>
                  <a:pt x="7200" y="20079"/>
                </a:cubicBezTo>
                <a:cubicBezTo>
                  <a:pt x="7200" y="20586"/>
                  <a:pt x="7200" y="20586"/>
                  <a:pt x="7200" y="20586"/>
                </a:cubicBezTo>
                <a:cubicBezTo>
                  <a:pt x="7737" y="20586"/>
                  <a:pt x="7737" y="20586"/>
                  <a:pt x="7737" y="20586"/>
                </a:cubicBezTo>
                <a:cubicBezTo>
                  <a:pt x="7737" y="20586"/>
                  <a:pt x="8167" y="20992"/>
                  <a:pt x="8275" y="20992"/>
                </a:cubicBezTo>
                <a:cubicBezTo>
                  <a:pt x="8382" y="20992"/>
                  <a:pt x="8812" y="21194"/>
                  <a:pt x="8812" y="21194"/>
                </a:cubicBezTo>
                <a:cubicBezTo>
                  <a:pt x="9134" y="21600"/>
                  <a:pt x="9134" y="21600"/>
                  <a:pt x="9134" y="21600"/>
                </a:cubicBezTo>
                <a:cubicBezTo>
                  <a:pt x="19773" y="20992"/>
                  <a:pt x="19773" y="20992"/>
                  <a:pt x="19773" y="20992"/>
                </a:cubicBezTo>
                <a:cubicBezTo>
                  <a:pt x="19773" y="19775"/>
                  <a:pt x="19773" y="19775"/>
                  <a:pt x="19773" y="19775"/>
                </a:cubicBezTo>
                <a:cubicBezTo>
                  <a:pt x="19773" y="19369"/>
                  <a:pt x="19773" y="19369"/>
                  <a:pt x="19773" y="19369"/>
                </a:cubicBezTo>
                <a:cubicBezTo>
                  <a:pt x="19236" y="18152"/>
                  <a:pt x="19236" y="18152"/>
                  <a:pt x="19236" y="18152"/>
                </a:cubicBezTo>
                <a:cubicBezTo>
                  <a:pt x="19128" y="17442"/>
                  <a:pt x="19128" y="17442"/>
                  <a:pt x="19128" y="17442"/>
                </a:cubicBezTo>
                <a:cubicBezTo>
                  <a:pt x="19236" y="16631"/>
                  <a:pt x="19236" y="16631"/>
                  <a:pt x="19236" y="16631"/>
                </a:cubicBezTo>
                <a:cubicBezTo>
                  <a:pt x="19451" y="16023"/>
                  <a:pt x="19451" y="16023"/>
                  <a:pt x="19451" y="16023"/>
                </a:cubicBezTo>
                <a:cubicBezTo>
                  <a:pt x="19558" y="15718"/>
                  <a:pt x="19558" y="15718"/>
                  <a:pt x="19558" y="15718"/>
                </a:cubicBezTo>
                <a:cubicBezTo>
                  <a:pt x="19773" y="15414"/>
                  <a:pt x="19773" y="15414"/>
                  <a:pt x="19773" y="15414"/>
                </a:cubicBezTo>
                <a:cubicBezTo>
                  <a:pt x="19558" y="14907"/>
                  <a:pt x="19558" y="14907"/>
                  <a:pt x="19558" y="14907"/>
                </a:cubicBezTo>
                <a:cubicBezTo>
                  <a:pt x="19558" y="14197"/>
                  <a:pt x="19558" y="14197"/>
                  <a:pt x="19558" y="14197"/>
                </a:cubicBezTo>
                <a:cubicBezTo>
                  <a:pt x="19558" y="13792"/>
                  <a:pt x="19558" y="13792"/>
                  <a:pt x="19558" y="13792"/>
                </a:cubicBezTo>
                <a:cubicBezTo>
                  <a:pt x="19773" y="13487"/>
                  <a:pt x="19773" y="13487"/>
                  <a:pt x="19773" y="13487"/>
                </a:cubicBezTo>
                <a:cubicBezTo>
                  <a:pt x="19773" y="13285"/>
                  <a:pt x="19773" y="13285"/>
                  <a:pt x="19773" y="13285"/>
                </a:cubicBezTo>
                <a:cubicBezTo>
                  <a:pt x="20203" y="12879"/>
                  <a:pt x="20203" y="12879"/>
                  <a:pt x="20203" y="12879"/>
                </a:cubicBezTo>
                <a:cubicBezTo>
                  <a:pt x="20203" y="12676"/>
                  <a:pt x="20203" y="12676"/>
                  <a:pt x="20203" y="12676"/>
                </a:cubicBezTo>
                <a:cubicBezTo>
                  <a:pt x="19988" y="12270"/>
                  <a:pt x="19988" y="12270"/>
                  <a:pt x="19988" y="12270"/>
                </a:cubicBezTo>
                <a:cubicBezTo>
                  <a:pt x="19988" y="11966"/>
                  <a:pt x="19988" y="11966"/>
                  <a:pt x="19988" y="11966"/>
                </a:cubicBezTo>
                <a:cubicBezTo>
                  <a:pt x="20096" y="11155"/>
                  <a:pt x="20096" y="11155"/>
                  <a:pt x="20096" y="11155"/>
                </a:cubicBezTo>
                <a:cubicBezTo>
                  <a:pt x="20203" y="10648"/>
                  <a:pt x="20203" y="10648"/>
                  <a:pt x="20203" y="10648"/>
                </a:cubicBezTo>
                <a:cubicBezTo>
                  <a:pt x="20525" y="10039"/>
                  <a:pt x="20525" y="10039"/>
                  <a:pt x="20525" y="10039"/>
                </a:cubicBezTo>
                <a:cubicBezTo>
                  <a:pt x="21063" y="9025"/>
                  <a:pt x="21063" y="9025"/>
                  <a:pt x="21063" y="9025"/>
                </a:cubicBezTo>
                <a:cubicBezTo>
                  <a:pt x="21170" y="8620"/>
                  <a:pt x="21170" y="8620"/>
                  <a:pt x="21170" y="8620"/>
                </a:cubicBezTo>
                <a:cubicBezTo>
                  <a:pt x="21170" y="8315"/>
                  <a:pt x="21170" y="8315"/>
                  <a:pt x="21170" y="8315"/>
                </a:cubicBezTo>
                <a:cubicBezTo>
                  <a:pt x="21600" y="8214"/>
                  <a:pt x="21600" y="8214"/>
                  <a:pt x="21600" y="8214"/>
                </a:cubicBezTo>
                <a:cubicBezTo>
                  <a:pt x="21600" y="8011"/>
                  <a:pt x="21600" y="8011"/>
                  <a:pt x="21600" y="8011"/>
                </a:cubicBezTo>
                <a:cubicBezTo>
                  <a:pt x="21600" y="7808"/>
                  <a:pt x="21600" y="7808"/>
                  <a:pt x="21600" y="7808"/>
                </a:cubicBezTo>
                <a:cubicBezTo>
                  <a:pt x="21600" y="7606"/>
                  <a:pt x="21600" y="7606"/>
                  <a:pt x="21600" y="7606"/>
                </a:cubicBezTo>
                <a:cubicBezTo>
                  <a:pt x="21600" y="7403"/>
                  <a:pt x="21600" y="7403"/>
                  <a:pt x="21600" y="7403"/>
                </a:cubicBezTo>
                <a:cubicBezTo>
                  <a:pt x="21600" y="7200"/>
                  <a:pt x="21600" y="7200"/>
                  <a:pt x="21600" y="7200"/>
                </a:cubicBezTo>
                <a:cubicBezTo>
                  <a:pt x="21170" y="7606"/>
                  <a:pt x="21170" y="7606"/>
                  <a:pt x="21170" y="7606"/>
                </a:cubicBezTo>
                <a:cubicBezTo>
                  <a:pt x="20848" y="8011"/>
                  <a:pt x="20848" y="8011"/>
                  <a:pt x="20848" y="8011"/>
                </a:cubicBezTo>
                <a:cubicBezTo>
                  <a:pt x="20740" y="8518"/>
                  <a:pt x="20740" y="8518"/>
                  <a:pt x="20740" y="8518"/>
                </a:cubicBezTo>
                <a:cubicBezTo>
                  <a:pt x="20418" y="9127"/>
                  <a:pt x="20418" y="9127"/>
                  <a:pt x="20418" y="9127"/>
                </a:cubicBezTo>
                <a:cubicBezTo>
                  <a:pt x="20096" y="9330"/>
                  <a:pt x="20096" y="9330"/>
                  <a:pt x="20096" y="9330"/>
                </a:cubicBezTo>
                <a:cubicBezTo>
                  <a:pt x="19451" y="9634"/>
                  <a:pt x="19451" y="9634"/>
                  <a:pt x="19451" y="9634"/>
                </a:cubicBezTo>
                <a:cubicBezTo>
                  <a:pt x="19128" y="10039"/>
                  <a:pt x="19128" y="10039"/>
                  <a:pt x="19128" y="10039"/>
                </a:cubicBezTo>
                <a:cubicBezTo>
                  <a:pt x="19021" y="10242"/>
                  <a:pt x="19021" y="10242"/>
                  <a:pt x="19021" y="10242"/>
                </a:cubicBezTo>
                <a:cubicBezTo>
                  <a:pt x="18806" y="10648"/>
                  <a:pt x="18806" y="10648"/>
                  <a:pt x="18806" y="10648"/>
                </a:cubicBezTo>
                <a:cubicBezTo>
                  <a:pt x="18376" y="11155"/>
                  <a:pt x="18376" y="11155"/>
                  <a:pt x="18376" y="11155"/>
                </a:cubicBezTo>
                <a:cubicBezTo>
                  <a:pt x="18054" y="10851"/>
                  <a:pt x="18054" y="10851"/>
                  <a:pt x="18054" y="10851"/>
                </a:cubicBezTo>
                <a:cubicBezTo>
                  <a:pt x="18376" y="10445"/>
                  <a:pt x="18376" y="10445"/>
                  <a:pt x="18376" y="10445"/>
                </a:cubicBezTo>
                <a:cubicBezTo>
                  <a:pt x="18591" y="9735"/>
                  <a:pt x="18591" y="9735"/>
                  <a:pt x="18591" y="9735"/>
                </a:cubicBezTo>
                <a:cubicBezTo>
                  <a:pt x="18699" y="9431"/>
                  <a:pt x="18699" y="9431"/>
                  <a:pt x="18699" y="9431"/>
                </a:cubicBezTo>
                <a:cubicBezTo>
                  <a:pt x="18806" y="9228"/>
                  <a:pt x="18806" y="9228"/>
                  <a:pt x="18806" y="9228"/>
                </a:cubicBezTo>
                <a:cubicBezTo>
                  <a:pt x="19021" y="9025"/>
                  <a:pt x="19021" y="9025"/>
                  <a:pt x="19021" y="9025"/>
                </a:cubicBezTo>
                <a:cubicBezTo>
                  <a:pt x="19236" y="8823"/>
                  <a:pt x="19236" y="8823"/>
                  <a:pt x="19236" y="8823"/>
                </a:cubicBezTo>
                <a:cubicBezTo>
                  <a:pt x="19343" y="8620"/>
                  <a:pt x="19343" y="8620"/>
                  <a:pt x="19343" y="8620"/>
                </a:cubicBezTo>
                <a:cubicBezTo>
                  <a:pt x="19236" y="8113"/>
                  <a:pt x="19236" y="8113"/>
                  <a:pt x="19236" y="8113"/>
                </a:cubicBezTo>
                <a:cubicBezTo>
                  <a:pt x="19343" y="7910"/>
                  <a:pt x="19343" y="7910"/>
                  <a:pt x="19343" y="7910"/>
                </a:cubicBezTo>
                <a:cubicBezTo>
                  <a:pt x="19236" y="7707"/>
                  <a:pt x="19236" y="7707"/>
                  <a:pt x="19236" y="7707"/>
                </a:cubicBezTo>
                <a:lnTo>
                  <a:pt x="19128" y="69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7" name="Shape 1722"/>
          <p:cNvSpPr/>
          <p:nvPr/>
        </p:nvSpPr>
        <p:spPr>
          <a:xfrm>
            <a:off x="7656111" y="2845552"/>
            <a:ext cx="623179" cy="715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18" y="692"/>
                </a:moveTo>
                <a:lnTo>
                  <a:pt x="18106" y="1108"/>
                </a:lnTo>
                <a:lnTo>
                  <a:pt x="17153" y="1800"/>
                </a:lnTo>
                <a:lnTo>
                  <a:pt x="16041" y="2354"/>
                </a:lnTo>
                <a:lnTo>
                  <a:pt x="15247" y="2908"/>
                </a:lnTo>
                <a:lnTo>
                  <a:pt x="14771" y="3046"/>
                </a:lnTo>
                <a:lnTo>
                  <a:pt x="13976" y="3738"/>
                </a:lnTo>
                <a:lnTo>
                  <a:pt x="13024" y="3738"/>
                </a:lnTo>
                <a:lnTo>
                  <a:pt x="12388" y="4015"/>
                </a:lnTo>
                <a:lnTo>
                  <a:pt x="11753" y="4569"/>
                </a:lnTo>
                <a:lnTo>
                  <a:pt x="10800" y="4569"/>
                </a:lnTo>
                <a:lnTo>
                  <a:pt x="10324" y="4292"/>
                </a:lnTo>
                <a:lnTo>
                  <a:pt x="9847" y="3877"/>
                </a:lnTo>
                <a:lnTo>
                  <a:pt x="9529" y="4015"/>
                </a:lnTo>
                <a:lnTo>
                  <a:pt x="8894" y="3877"/>
                </a:lnTo>
                <a:lnTo>
                  <a:pt x="8735" y="3738"/>
                </a:lnTo>
                <a:lnTo>
                  <a:pt x="8100" y="3323"/>
                </a:lnTo>
                <a:lnTo>
                  <a:pt x="7465" y="3185"/>
                </a:lnTo>
                <a:lnTo>
                  <a:pt x="6194" y="3046"/>
                </a:lnTo>
                <a:lnTo>
                  <a:pt x="0" y="3877"/>
                </a:lnTo>
                <a:lnTo>
                  <a:pt x="1747" y="18554"/>
                </a:lnTo>
                <a:lnTo>
                  <a:pt x="2541" y="18831"/>
                </a:lnTo>
                <a:lnTo>
                  <a:pt x="3335" y="18554"/>
                </a:lnTo>
                <a:lnTo>
                  <a:pt x="3494" y="18415"/>
                </a:lnTo>
                <a:lnTo>
                  <a:pt x="4288" y="18969"/>
                </a:lnTo>
                <a:lnTo>
                  <a:pt x="4924" y="19385"/>
                </a:lnTo>
                <a:lnTo>
                  <a:pt x="5400" y="20215"/>
                </a:lnTo>
                <a:lnTo>
                  <a:pt x="6194" y="20354"/>
                </a:lnTo>
                <a:lnTo>
                  <a:pt x="6671" y="20492"/>
                </a:lnTo>
                <a:lnTo>
                  <a:pt x="6988" y="20631"/>
                </a:lnTo>
                <a:lnTo>
                  <a:pt x="7306" y="20908"/>
                </a:lnTo>
                <a:lnTo>
                  <a:pt x="7782" y="20769"/>
                </a:lnTo>
                <a:lnTo>
                  <a:pt x="7782" y="20631"/>
                </a:lnTo>
                <a:lnTo>
                  <a:pt x="8259" y="20215"/>
                </a:lnTo>
                <a:lnTo>
                  <a:pt x="8735" y="20492"/>
                </a:lnTo>
                <a:lnTo>
                  <a:pt x="9529" y="20769"/>
                </a:lnTo>
                <a:lnTo>
                  <a:pt x="10482" y="20631"/>
                </a:lnTo>
                <a:lnTo>
                  <a:pt x="10641" y="20492"/>
                </a:lnTo>
                <a:lnTo>
                  <a:pt x="10959" y="20077"/>
                </a:lnTo>
                <a:lnTo>
                  <a:pt x="11276" y="19938"/>
                </a:lnTo>
                <a:lnTo>
                  <a:pt x="11435" y="19800"/>
                </a:lnTo>
                <a:lnTo>
                  <a:pt x="11912" y="20215"/>
                </a:lnTo>
                <a:lnTo>
                  <a:pt x="12547" y="20908"/>
                </a:lnTo>
                <a:lnTo>
                  <a:pt x="13182" y="21462"/>
                </a:lnTo>
                <a:lnTo>
                  <a:pt x="13659" y="21462"/>
                </a:lnTo>
                <a:lnTo>
                  <a:pt x="13500" y="21600"/>
                </a:lnTo>
                <a:lnTo>
                  <a:pt x="14612" y="20631"/>
                </a:lnTo>
                <a:lnTo>
                  <a:pt x="14929" y="20215"/>
                </a:lnTo>
                <a:lnTo>
                  <a:pt x="14929" y="19662"/>
                </a:lnTo>
                <a:lnTo>
                  <a:pt x="15406" y="18138"/>
                </a:lnTo>
                <a:lnTo>
                  <a:pt x="15882" y="17723"/>
                </a:lnTo>
                <a:lnTo>
                  <a:pt x="16518" y="18138"/>
                </a:lnTo>
                <a:lnTo>
                  <a:pt x="16676" y="18000"/>
                </a:lnTo>
                <a:lnTo>
                  <a:pt x="16835" y="16615"/>
                </a:lnTo>
                <a:lnTo>
                  <a:pt x="17312" y="16062"/>
                </a:lnTo>
                <a:lnTo>
                  <a:pt x="17947" y="15231"/>
                </a:lnTo>
                <a:lnTo>
                  <a:pt x="18741" y="15231"/>
                </a:lnTo>
                <a:lnTo>
                  <a:pt x="19218" y="14677"/>
                </a:lnTo>
                <a:lnTo>
                  <a:pt x="20488" y="13708"/>
                </a:lnTo>
                <a:lnTo>
                  <a:pt x="20806" y="13015"/>
                </a:lnTo>
                <a:lnTo>
                  <a:pt x="20806" y="12600"/>
                </a:lnTo>
                <a:lnTo>
                  <a:pt x="20965" y="11492"/>
                </a:lnTo>
                <a:lnTo>
                  <a:pt x="20965" y="10662"/>
                </a:lnTo>
                <a:lnTo>
                  <a:pt x="21124" y="10246"/>
                </a:lnTo>
                <a:lnTo>
                  <a:pt x="21124" y="8446"/>
                </a:lnTo>
                <a:lnTo>
                  <a:pt x="20965" y="8031"/>
                </a:lnTo>
                <a:lnTo>
                  <a:pt x="21124" y="7615"/>
                </a:lnTo>
                <a:lnTo>
                  <a:pt x="21600" y="7615"/>
                </a:lnTo>
                <a:lnTo>
                  <a:pt x="20012" y="0"/>
                </a:lnTo>
                <a:lnTo>
                  <a:pt x="19218" y="69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58" name="Shape 1723"/>
          <p:cNvSpPr/>
          <p:nvPr/>
        </p:nvSpPr>
        <p:spPr>
          <a:xfrm>
            <a:off x="7252879" y="2969305"/>
            <a:ext cx="458217" cy="788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" y="21600"/>
                </a:moveTo>
                <a:lnTo>
                  <a:pt x="1080" y="20972"/>
                </a:lnTo>
                <a:lnTo>
                  <a:pt x="2808" y="20972"/>
                </a:lnTo>
                <a:lnTo>
                  <a:pt x="3456" y="20470"/>
                </a:lnTo>
                <a:lnTo>
                  <a:pt x="5184" y="20470"/>
                </a:lnTo>
                <a:lnTo>
                  <a:pt x="5832" y="20847"/>
                </a:lnTo>
                <a:lnTo>
                  <a:pt x="6696" y="21098"/>
                </a:lnTo>
                <a:lnTo>
                  <a:pt x="6912" y="20972"/>
                </a:lnTo>
                <a:lnTo>
                  <a:pt x="6912" y="20470"/>
                </a:lnTo>
                <a:lnTo>
                  <a:pt x="7776" y="20344"/>
                </a:lnTo>
                <a:lnTo>
                  <a:pt x="8208" y="20219"/>
                </a:lnTo>
                <a:lnTo>
                  <a:pt x="9072" y="20219"/>
                </a:lnTo>
                <a:lnTo>
                  <a:pt x="9504" y="20470"/>
                </a:lnTo>
                <a:lnTo>
                  <a:pt x="10368" y="20595"/>
                </a:lnTo>
                <a:lnTo>
                  <a:pt x="10584" y="20219"/>
                </a:lnTo>
                <a:lnTo>
                  <a:pt x="10584" y="19716"/>
                </a:lnTo>
                <a:lnTo>
                  <a:pt x="11232" y="19340"/>
                </a:lnTo>
                <a:lnTo>
                  <a:pt x="11448" y="18837"/>
                </a:lnTo>
                <a:lnTo>
                  <a:pt x="11880" y="18837"/>
                </a:lnTo>
                <a:lnTo>
                  <a:pt x="12096" y="19340"/>
                </a:lnTo>
                <a:lnTo>
                  <a:pt x="12960" y="19842"/>
                </a:lnTo>
                <a:lnTo>
                  <a:pt x="14256" y="19716"/>
                </a:lnTo>
                <a:lnTo>
                  <a:pt x="14688" y="19214"/>
                </a:lnTo>
                <a:lnTo>
                  <a:pt x="14688" y="18837"/>
                </a:lnTo>
                <a:lnTo>
                  <a:pt x="15336" y="18209"/>
                </a:lnTo>
                <a:lnTo>
                  <a:pt x="15984" y="18209"/>
                </a:lnTo>
                <a:lnTo>
                  <a:pt x="16416" y="17958"/>
                </a:lnTo>
                <a:lnTo>
                  <a:pt x="17280" y="16953"/>
                </a:lnTo>
                <a:lnTo>
                  <a:pt x="17280" y="16451"/>
                </a:lnTo>
                <a:lnTo>
                  <a:pt x="17496" y="16200"/>
                </a:lnTo>
                <a:lnTo>
                  <a:pt x="17496" y="15949"/>
                </a:lnTo>
                <a:lnTo>
                  <a:pt x="17712" y="15823"/>
                </a:lnTo>
                <a:lnTo>
                  <a:pt x="19440" y="15698"/>
                </a:lnTo>
                <a:lnTo>
                  <a:pt x="20304" y="15447"/>
                </a:lnTo>
                <a:lnTo>
                  <a:pt x="21168" y="15447"/>
                </a:lnTo>
                <a:lnTo>
                  <a:pt x="21600" y="15195"/>
                </a:lnTo>
                <a:lnTo>
                  <a:pt x="21384" y="14442"/>
                </a:lnTo>
                <a:lnTo>
                  <a:pt x="21600" y="14191"/>
                </a:lnTo>
                <a:lnTo>
                  <a:pt x="21168" y="14065"/>
                </a:lnTo>
                <a:lnTo>
                  <a:pt x="20952" y="13563"/>
                </a:lnTo>
                <a:lnTo>
                  <a:pt x="21384" y="13437"/>
                </a:lnTo>
                <a:lnTo>
                  <a:pt x="19008" y="126"/>
                </a:lnTo>
                <a:lnTo>
                  <a:pt x="19008" y="0"/>
                </a:lnTo>
                <a:lnTo>
                  <a:pt x="5832" y="502"/>
                </a:lnTo>
                <a:lnTo>
                  <a:pt x="5832" y="628"/>
                </a:lnTo>
                <a:lnTo>
                  <a:pt x="4320" y="1130"/>
                </a:lnTo>
                <a:lnTo>
                  <a:pt x="3456" y="1507"/>
                </a:lnTo>
                <a:lnTo>
                  <a:pt x="2808" y="1633"/>
                </a:lnTo>
                <a:lnTo>
                  <a:pt x="1728" y="1507"/>
                </a:lnTo>
                <a:lnTo>
                  <a:pt x="2376" y="12935"/>
                </a:lnTo>
                <a:lnTo>
                  <a:pt x="2160" y="13312"/>
                </a:lnTo>
                <a:lnTo>
                  <a:pt x="2160" y="14191"/>
                </a:lnTo>
                <a:lnTo>
                  <a:pt x="2376" y="14693"/>
                </a:lnTo>
                <a:lnTo>
                  <a:pt x="3240" y="15572"/>
                </a:lnTo>
                <a:lnTo>
                  <a:pt x="3456" y="16326"/>
                </a:lnTo>
                <a:lnTo>
                  <a:pt x="3456" y="16828"/>
                </a:lnTo>
                <a:lnTo>
                  <a:pt x="2808" y="17079"/>
                </a:lnTo>
                <a:lnTo>
                  <a:pt x="2376" y="17581"/>
                </a:lnTo>
                <a:lnTo>
                  <a:pt x="2160" y="18209"/>
                </a:lnTo>
                <a:lnTo>
                  <a:pt x="1080" y="18837"/>
                </a:lnTo>
                <a:lnTo>
                  <a:pt x="864" y="19591"/>
                </a:lnTo>
                <a:lnTo>
                  <a:pt x="432" y="19716"/>
                </a:lnTo>
                <a:lnTo>
                  <a:pt x="0" y="20219"/>
                </a:lnTo>
                <a:lnTo>
                  <a:pt x="0" y="20972"/>
                </a:lnTo>
                <a:lnTo>
                  <a:pt x="216" y="21474"/>
                </a:lnTo>
                <a:lnTo>
                  <a:pt x="432" y="21600"/>
                </a:lnTo>
                <a:lnTo>
                  <a:pt x="1080" y="21600"/>
                </a:lnTo>
                <a:close/>
              </a:path>
            </a:pathLst>
          </a:custGeom>
          <a:solidFill>
            <a:srgbClr val="D9DCE1"/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" name="Shape 1724"/>
          <p:cNvSpPr/>
          <p:nvPr/>
        </p:nvSpPr>
        <p:spPr>
          <a:xfrm>
            <a:off x="6735094" y="2868471"/>
            <a:ext cx="591101" cy="1035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20835"/>
                </a:moveTo>
                <a:lnTo>
                  <a:pt x="14735" y="20740"/>
                </a:lnTo>
                <a:lnTo>
                  <a:pt x="15405" y="20931"/>
                </a:lnTo>
                <a:lnTo>
                  <a:pt x="16074" y="21218"/>
                </a:lnTo>
                <a:lnTo>
                  <a:pt x="17079" y="21218"/>
                </a:lnTo>
                <a:lnTo>
                  <a:pt x="17414" y="21122"/>
                </a:lnTo>
                <a:lnTo>
                  <a:pt x="17079" y="20644"/>
                </a:lnTo>
                <a:lnTo>
                  <a:pt x="17079" y="20166"/>
                </a:lnTo>
                <a:lnTo>
                  <a:pt x="17581" y="19975"/>
                </a:lnTo>
                <a:lnTo>
                  <a:pt x="18586" y="19784"/>
                </a:lnTo>
                <a:lnTo>
                  <a:pt x="18921" y="19688"/>
                </a:lnTo>
                <a:lnTo>
                  <a:pt x="18753" y="19402"/>
                </a:lnTo>
                <a:lnTo>
                  <a:pt x="18753" y="18637"/>
                </a:lnTo>
                <a:lnTo>
                  <a:pt x="19256" y="18542"/>
                </a:lnTo>
                <a:lnTo>
                  <a:pt x="19088" y="18446"/>
                </a:lnTo>
                <a:lnTo>
                  <a:pt x="18921" y="18064"/>
                </a:lnTo>
                <a:lnTo>
                  <a:pt x="18921" y="17490"/>
                </a:lnTo>
                <a:lnTo>
                  <a:pt x="19256" y="17108"/>
                </a:lnTo>
                <a:lnTo>
                  <a:pt x="19591" y="17012"/>
                </a:lnTo>
                <a:lnTo>
                  <a:pt x="19758" y="16439"/>
                </a:lnTo>
                <a:lnTo>
                  <a:pt x="20595" y="15961"/>
                </a:lnTo>
                <a:lnTo>
                  <a:pt x="20763" y="15483"/>
                </a:lnTo>
                <a:lnTo>
                  <a:pt x="21098" y="15101"/>
                </a:lnTo>
                <a:lnTo>
                  <a:pt x="21600" y="14910"/>
                </a:lnTo>
                <a:lnTo>
                  <a:pt x="21600" y="14527"/>
                </a:lnTo>
                <a:lnTo>
                  <a:pt x="21433" y="13954"/>
                </a:lnTo>
                <a:lnTo>
                  <a:pt x="20763" y="13285"/>
                </a:lnTo>
                <a:lnTo>
                  <a:pt x="20595" y="12903"/>
                </a:lnTo>
                <a:lnTo>
                  <a:pt x="20595" y="12234"/>
                </a:lnTo>
                <a:lnTo>
                  <a:pt x="20763" y="11947"/>
                </a:lnTo>
                <a:lnTo>
                  <a:pt x="20260" y="3250"/>
                </a:lnTo>
                <a:lnTo>
                  <a:pt x="20428" y="3250"/>
                </a:lnTo>
                <a:lnTo>
                  <a:pt x="19758" y="2963"/>
                </a:lnTo>
                <a:lnTo>
                  <a:pt x="19423" y="2485"/>
                </a:lnTo>
                <a:lnTo>
                  <a:pt x="19088" y="2198"/>
                </a:lnTo>
                <a:lnTo>
                  <a:pt x="18921" y="1625"/>
                </a:lnTo>
                <a:lnTo>
                  <a:pt x="18251" y="1242"/>
                </a:lnTo>
                <a:lnTo>
                  <a:pt x="17916" y="287"/>
                </a:lnTo>
                <a:lnTo>
                  <a:pt x="17916" y="0"/>
                </a:lnTo>
                <a:lnTo>
                  <a:pt x="4019" y="478"/>
                </a:lnTo>
                <a:lnTo>
                  <a:pt x="3684" y="287"/>
                </a:lnTo>
                <a:lnTo>
                  <a:pt x="3516" y="573"/>
                </a:lnTo>
                <a:lnTo>
                  <a:pt x="3516" y="765"/>
                </a:lnTo>
                <a:lnTo>
                  <a:pt x="4019" y="1051"/>
                </a:lnTo>
                <a:lnTo>
                  <a:pt x="4688" y="1338"/>
                </a:lnTo>
                <a:lnTo>
                  <a:pt x="5526" y="1720"/>
                </a:lnTo>
                <a:lnTo>
                  <a:pt x="6363" y="2198"/>
                </a:lnTo>
                <a:lnTo>
                  <a:pt x="6363" y="2485"/>
                </a:lnTo>
                <a:lnTo>
                  <a:pt x="6028" y="3058"/>
                </a:lnTo>
                <a:lnTo>
                  <a:pt x="5693" y="3345"/>
                </a:lnTo>
                <a:lnTo>
                  <a:pt x="5191" y="4110"/>
                </a:lnTo>
                <a:lnTo>
                  <a:pt x="4521" y="4492"/>
                </a:lnTo>
                <a:lnTo>
                  <a:pt x="3516" y="4779"/>
                </a:lnTo>
                <a:lnTo>
                  <a:pt x="2512" y="4779"/>
                </a:lnTo>
                <a:lnTo>
                  <a:pt x="2009" y="4874"/>
                </a:lnTo>
                <a:lnTo>
                  <a:pt x="2009" y="5543"/>
                </a:lnTo>
                <a:lnTo>
                  <a:pt x="2512" y="6212"/>
                </a:lnTo>
                <a:lnTo>
                  <a:pt x="2847" y="6404"/>
                </a:lnTo>
                <a:lnTo>
                  <a:pt x="2177" y="6690"/>
                </a:lnTo>
                <a:lnTo>
                  <a:pt x="2177" y="7359"/>
                </a:lnTo>
                <a:lnTo>
                  <a:pt x="1842" y="7359"/>
                </a:lnTo>
                <a:lnTo>
                  <a:pt x="335" y="8219"/>
                </a:lnTo>
                <a:lnTo>
                  <a:pt x="502" y="8793"/>
                </a:lnTo>
                <a:lnTo>
                  <a:pt x="0" y="9080"/>
                </a:lnTo>
                <a:lnTo>
                  <a:pt x="0" y="10800"/>
                </a:lnTo>
                <a:lnTo>
                  <a:pt x="1005" y="11756"/>
                </a:lnTo>
                <a:lnTo>
                  <a:pt x="3516" y="12998"/>
                </a:lnTo>
                <a:lnTo>
                  <a:pt x="4186" y="13572"/>
                </a:lnTo>
                <a:lnTo>
                  <a:pt x="4186" y="14336"/>
                </a:lnTo>
                <a:lnTo>
                  <a:pt x="5023" y="14719"/>
                </a:lnTo>
                <a:lnTo>
                  <a:pt x="5191" y="14432"/>
                </a:lnTo>
                <a:lnTo>
                  <a:pt x="5693" y="14336"/>
                </a:lnTo>
                <a:lnTo>
                  <a:pt x="6530" y="14336"/>
                </a:lnTo>
                <a:lnTo>
                  <a:pt x="7535" y="14910"/>
                </a:lnTo>
                <a:lnTo>
                  <a:pt x="7033" y="15483"/>
                </a:lnTo>
                <a:lnTo>
                  <a:pt x="6865" y="15961"/>
                </a:lnTo>
                <a:lnTo>
                  <a:pt x="6865" y="16248"/>
                </a:lnTo>
                <a:lnTo>
                  <a:pt x="6530" y="16726"/>
                </a:lnTo>
                <a:lnTo>
                  <a:pt x="6530" y="17204"/>
                </a:lnTo>
                <a:lnTo>
                  <a:pt x="7367" y="17681"/>
                </a:lnTo>
                <a:lnTo>
                  <a:pt x="8540" y="18159"/>
                </a:lnTo>
                <a:lnTo>
                  <a:pt x="8874" y="18064"/>
                </a:lnTo>
                <a:lnTo>
                  <a:pt x="10716" y="18733"/>
                </a:lnTo>
                <a:lnTo>
                  <a:pt x="11386" y="19115"/>
                </a:lnTo>
                <a:lnTo>
                  <a:pt x="11888" y="19975"/>
                </a:lnTo>
                <a:lnTo>
                  <a:pt x="11721" y="20453"/>
                </a:lnTo>
                <a:lnTo>
                  <a:pt x="11553" y="20740"/>
                </a:lnTo>
                <a:lnTo>
                  <a:pt x="12391" y="21218"/>
                </a:lnTo>
                <a:lnTo>
                  <a:pt x="12391" y="21600"/>
                </a:lnTo>
                <a:lnTo>
                  <a:pt x="12726" y="21218"/>
                </a:lnTo>
                <a:lnTo>
                  <a:pt x="13395" y="21218"/>
                </a:lnTo>
                <a:lnTo>
                  <a:pt x="13898" y="21122"/>
                </a:lnTo>
                <a:lnTo>
                  <a:pt x="14400" y="2083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Shape 1725"/>
          <p:cNvSpPr/>
          <p:nvPr/>
        </p:nvSpPr>
        <p:spPr>
          <a:xfrm>
            <a:off x="6011110" y="2639300"/>
            <a:ext cx="898108" cy="660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20456"/>
                </a:moveTo>
                <a:cubicBezTo>
                  <a:pt x="18327" y="19567"/>
                  <a:pt x="18327" y="19567"/>
                  <a:pt x="18327" y="19567"/>
                </a:cubicBezTo>
                <a:cubicBezTo>
                  <a:pt x="18608" y="19059"/>
                  <a:pt x="18608" y="19059"/>
                  <a:pt x="18608" y="19059"/>
                </a:cubicBezTo>
                <a:cubicBezTo>
                  <a:pt x="18795" y="19059"/>
                  <a:pt x="18795" y="19059"/>
                  <a:pt x="18795" y="19059"/>
                </a:cubicBezTo>
                <a:cubicBezTo>
                  <a:pt x="18888" y="18042"/>
                  <a:pt x="18888" y="18042"/>
                  <a:pt x="18888" y="18042"/>
                </a:cubicBezTo>
                <a:cubicBezTo>
                  <a:pt x="19262" y="17661"/>
                  <a:pt x="19262" y="17661"/>
                  <a:pt x="19262" y="17661"/>
                </a:cubicBezTo>
                <a:cubicBezTo>
                  <a:pt x="19075" y="17280"/>
                  <a:pt x="19075" y="17280"/>
                  <a:pt x="19075" y="17280"/>
                </a:cubicBezTo>
                <a:cubicBezTo>
                  <a:pt x="18701" y="16264"/>
                  <a:pt x="18701" y="16264"/>
                  <a:pt x="18701" y="16264"/>
                </a:cubicBezTo>
                <a:cubicBezTo>
                  <a:pt x="18701" y="15755"/>
                  <a:pt x="18701" y="15755"/>
                  <a:pt x="18701" y="15755"/>
                </a:cubicBezTo>
                <a:cubicBezTo>
                  <a:pt x="18701" y="15247"/>
                  <a:pt x="18701" y="15247"/>
                  <a:pt x="18701" y="15247"/>
                </a:cubicBezTo>
                <a:cubicBezTo>
                  <a:pt x="19075" y="14993"/>
                  <a:pt x="19075" y="14993"/>
                  <a:pt x="19075" y="14993"/>
                </a:cubicBezTo>
                <a:cubicBezTo>
                  <a:pt x="19730" y="14993"/>
                  <a:pt x="19730" y="14993"/>
                  <a:pt x="19730" y="14993"/>
                </a:cubicBezTo>
                <a:cubicBezTo>
                  <a:pt x="20384" y="14612"/>
                  <a:pt x="20384" y="14612"/>
                  <a:pt x="20384" y="14612"/>
                </a:cubicBezTo>
                <a:cubicBezTo>
                  <a:pt x="20571" y="14358"/>
                  <a:pt x="20571" y="14358"/>
                  <a:pt x="20571" y="14358"/>
                </a:cubicBezTo>
                <a:cubicBezTo>
                  <a:pt x="20852" y="13976"/>
                  <a:pt x="20852" y="13976"/>
                  <a:pt x="20852" y="13976"/>
                </a:cubicBezTo>
                <a:cubicBezTo>
                  <a:pt x="21132" y="12833"/>
                  <a:pt x="21132" y="12833"/>
                  <a:pt x="21132" y="12833"/>
                </a:cubicBezTo>
                <a:cubicBezTo>
                  <a:pt x="21413" y="12325"/>
                  <a:pt x="21413" y="12325"/>
                  <a:pt x="21413" y="12325"/>
                </a:cubicBezTo>
                <a:cubicBezTo>
                  <a:pt x="21600" y="11435"/>
                  <a:pt x="21600" y="11435"/>
                  <a:pt x="21600" y="11435"/>
                </a:cubicBezTo>
                <a:cubicBezTo>
                  <a:pt x="21600" y="11054"/>
                  <a:pt x="21600" y="11054"/>
                  <a:pt x="21600" y="11054"/>
                </a:cubicBezTo>
                <a:cubicBezTo>
                  <a:pt x="21039" y="10292"/>
                  <a:pt x="21039" y="10292"/>
                  <a:pt x="21039" y="10292"/>
                </a:cubicBezTo>
                <a:cubicBezTo>
                  <a:pt x="20478" y="9656"/>
                  <a:pt x="20478" y="9656"/>
                  <a:pt x="20478" y="9656"/>
                </a:cubicBezTo>
                <a:cubicBezTo>
                  <a:pt x="20104" y="9148"/>
                  <a:pt x="20104" y="9148"/>
                  <a:pt x="20104" y="9148"/>
                </a:cubicBezTo>
                <a:cubicBezTo>
                  <a:pt x="19730" y="8767"/>
                  <a:pt x="19730" y="8767"/>
                  <a:pt x="19730" y="8767"/>
                </a:cubicBezTo>
                <a:cubicBezTo>
                  <a:pt x="19730" y="8386"/>
                  <a:pt x="19730" y="8386"/>
                  <a:pt x="19730" y="8386"/>
                </a:cubicBezTo>
                <a:cubicBezTo>
                  <a:pt x="19823" y="8005"/>
                  <a:pt x="19823" y="8005"/>
                  <a:pt x="19823" y="8005"/>
                </a:cubicBezTo>
                <a:cubicBezTo>
                  <a:pt x="20010" y="8259"/>
                  <a:pt x="20010" y="8259"/>
                  <a:pt x="20010" y="8259"/>
                </a:cubicBezTo>
                <a:cubicBezTo>
                  <a:pt x="19730" y="7751"/>
                  <a:pt x="19730" y="7751"/>
                  <a:pt x="19730" y="7751"/>
                </a:cubicBezTo>
                <a:cubicBezTo>
                  <a:pt x="19730" y="7751"/>
                  <a:pt x="19356" y="7496"/>
                  <a:pt x="19262" y="7496"/>
                </a:cubicBezTo>
                <a:cubicBezTo>
                  <a:pt x="19169" y="7496"/>
                  <a:pt x="18795" y="6988"/>
                  <a:pt x="18795" y="6988"/>
                </a:cubicBezTo>
                <a:cubicBezTo>
                  <a:pt x="18327" y="6988"/>
                  <a:pt x="18327" y="6988"/>
                  <a:pt x="18327" y="6988"/>
                </a:cubicBezTo>
                <a:cubicBezTo>
                  <a:pt x="18327" y="6353"/>
                  <a:pt x="18327" y="6353"/>
                  <a:pt x="18327" y="6353"/>
                </a:cubicBezTo>
                <a:cubicBezTo>
                  <a:pt x="18140" y="5718"/>
                  <a:pt x="18140" y="5718"/>
                  <a:pt x="18140" y="5718"/>
                </a:cubicBezTo>
                <a:cubicBezTo>
                  <a:pt x="18140" y="4955"/>
                  <a:pt x="18140" y="4955"/>
                  <a:pt x="18140" y="4955"/>
                </a:cubicBezTo>
                <a:cubicBezTo>
                  <a:pt x="18140" y="4447"/>
                  <a:pt x="18140" y="4447"/>
                  <a:pt x="18140" y="4447"/>
                </a:cubicBezTo>
                <a:cubicBezTo>
                  <a:pt x="18140" y="3558"/>
                  <a:pt x="18140" y="3558"/>
                  <a:pt x="18140" y="3558"/>
                </a:cubicBezTo>
                <a:cubicBezTo>
                  <a:pt x="17953" y="3176"/>
                  <a:pt x="17953" y="3176"/>
                  <a:pt x="17953" y="3176"/>
                </a:cubicBezTo>
                <a:cubicBezTo>
                  <a:pt x="17673" y="2287"/>
                  <a:pt x="17673" y="2287"/>
                  <a:pt x="17673" y="2287"/>
                </a:cubicBezTo>
                <a:cubicBezTo>
                  <a:pt x="655" y="2795"/>
                  <a:pt x="655" y="2795"/>
                  <a:pt x="655" y="2795"/>
                </a:cubicBezTo>
                <a:cubicBezTo>
                  <a:pt x="748" y="0"/>
                  <a:pt x="748" y="0"/>
                  <a:pt x="748" y="0"/>
                </a:cubicBezTo>
                <a:cubicBezTo>
                  <a:pt x="748" y="0"/>
                  <a:pt x="748" y="0"/>
                  <a:pt x="748" y="0"/>
                </a:cubicBezTo>
                <a:cubicBezTo>
                  <a:pt x="655" y="2922"/>
                  <a:pt x="655" y="2922"/>
                  <a:pt x="655" y="2922"/>
                </a:cubicBezTo>
                <a:cubicBezTo>
                  <a:pt x="374" y="2922"/>
                  <a:pt x="374" y="2922"/>
                  <a:pt x="374" y="2922"/>
                </a:cubicBezTo>
                <a:cubicBezTo>
                  <a:pt x="374" y="3304"/>
                  <a:pt x="374" y="3304"/>
                  <a:pt x="374" y="3304"/>
                </a:cubicBezTo>
                <a:cubicBezTo>
                  <a:pt x="281" y="3939"/>
                  <a:pt x="281" y="3939"/>
                  <a:pt x="281" y="3939"/>
                </a:cubicBezTo>
                <a:cubicBezTo>
                  <a:pt x="468" y="4066"/>
                  <a:pt x="468" y="4066"/>
                  <a:pt x="468" y="4066"/>
                </a:cubicBezTo>
                <a:cubicBezTo>
                  <a:pt x="655" y="4701"/>
                  <a:pt x="655" y="4701"/>
                  <a:pt x="655" y="4701"/>
                </a:cubicBezTo>
                <a:cubicBezTo>
                  <a:pt x="655" y="5209"/>
                  <a:pt x="655" y="5209"/>
                  <a:pt x="655" y="5209"/>
                </a:cubicBezTo>
                <a:cubicBezTo>
                  <a:pt x="468" y="5336"/>
                  <a:pt x="468" y="5336"/>
                  <a:pt x="468" y="5336"/>
                </a:cubicBezTo>
                <a:cubicBezTo>
                  <a:pt x="374" y="5718"/>
                  <a:pt x="374" y="5718"/>
                  <a:pt x="374" y="5718"/>
                </a:cubicBezTo>
                <a:cubicBezTo>
                  <a:pt x="374" y="6607"/>
                  <a:pt x="374" y="6607"/>
                  <a:pt x="374" y="6607"/>
                </a:cubicBezTo>
                <a:cubicBezTo>
                  <a:pt x="94" y="6734"/>
                  <a:pt x="94" y="6734"/>
                  <a:pt x="94" y="6734"/>
                </a:cubicBezTo>
                <a:cubicBezTo>
                  <a:pt x="0" y="7115"/>
                  <a:pt x="0" y="7115"/>
                  <a:pt x="0" y="7115"/>
                </a:cubicBezTo>
                <a:cubicBezTo>
                  <a:pt x="0" y="7496"/>
                  <a:pt x="0" y="7496"/>
                  <a:pt x="0" y="7496"/>
                </a:cubicBezTo>
                <a:cubicBezTo>
                  <a:pt x="374" y="7878"/>
                  <a:pt x="374" y="7878"/>
                  <a:pt x="374" y="7878"/>
                </a:cubicBezTo>
                <a:cubicBezTo>
                  <a:pt x="374" y="8386"/>
                  <a:pt x="374" y="8386"/>
                  <a:pt x="374" y="8386"/>
                </a:cubicBezTo>
                <a:cubicBezTo>
                  <a:pt x="374" y="8767"/>
                  <a:pt x="374" y="8767"/>
                  <a:pt x="374" y="8767"/>
                </a:cubicBezTo>
                <a:cubicBezTo>
                  <a:pt x="281" y="8513"/>
                  <a:pt x="281" y="8513"/>
                  <a:pt x="281" y="8513"/>
                </a:cubicBezTo>
                <a:cubicBezTo>
                  <a:pt x="561" y="9021"/>
                  <a:pt x="561" y="9021"/>
                  <a:pt x="561" y="9021"/>
                </a:cubicBezTo>
                <a:cubicBezTo>
                  <a:pt x="842" y="10165"/>
                  <a:pt x="842" y="10165"/>
                  <a:pt x="842" y="10165"/>
                </a:cubicBezTo>
                <a:cubicBezTo>
                  <a:pt x="1122" y="10800"/>
                  <a:pt x="1122" y="10800"/>
                  <a:pt x="1122" y="10800"/>
                </a:cubicBezTo>
                <a:cubicBezTo>
                  <a:pt x="1309" y="11562"/>
                  <a:pt x="1309" y="11562"/>
                  <a:pt x="1309" y="11562"/>
                </a:cubicBezTo>
                <a:cubicBezTo>
                  <a:pt x="1496" y="12198"/>
                  <a:pt x="1496" y="12198"/>
                  <a:pt x="1496" y="12198"/>
                </a:cubicBezTo>
                <a:cubicBezTo>
                  <a:pt x="1683" y="12579"/>
                  <a:pt x="1683" y="12579"/>
                  <a:pt x="1683" y="12579"/>
                </a:cubicBezTo>
                <a:cubicBezTo>
                  <a:pt x="1777" y="12960"/>
                  <a:pt x="1777" y="12960"/>
                  <a:pt x="1777" y="12960"/>
                </a:cubicBezTo>
                <a:cubicBezTo>
                  <a:pt x="1870" y="13087"/>
                  <a:pt x="1870" y="13087"/>
                  <a:pt x="1870" y="13087"/>
                </a:cubicBezTo>
                <a:cubicBezTo>
                  <a:pt x="1870" y="13214"/>
                  <a:pt x="1870" y="13214"/>
                  <a:pt x="1870" y="13214"/>
                </a:cubicBezTo>
                <a:cubicBezTo>
                  <a:pt x="1590" y="13341"/>
                  <a:pt x="1590" y="13341"/>
                  <a:pt x="1590" y="13341"/>
                </a:cubicBezTo>
                <a:cubicBezTo>
                  <a:pt x="1683" y="13849"/>
                  <a:pt x="1683" y="13849"/>
                  <a:pt x="1683" y="13849"/>
                </a:cubicBezTo>
                <a:cubicBezTo>
                  <a:pt x="1777" y="14485"/>
                  <a:pt x="1777" y="14485"/>
                  <a:pt x="1777" y="14485"/>
                </a:cubicBezTo>
                <a:cubicBezTo>
                  <a:pt x="1870" y="14739"/>
                  <a:pt x="1870" y="14739"/>
                  <a:pt x="1870" y="14739"/>
                </a:cubicBezTo>
                <a:cubicBezTo>
                  <a:pt x="2057" y="14739"/>
                  <a:pt x="2057" y="14739"/>
                  <a:pt x="2057" y="14739"/>
                </a:cubicBezTo>
                <a:cubicBezTo>
                  <a:pt x="2244" y="14993"/>
                  <a:pt x="2244" y="14993"/>
                  <a:pt x="2244" y="14993"/>
                </a:cubicBezTo>
                <a:cubicBezTo>
                  <a:pt x="2431" y="15882"/>
                  <a:pt x="2431" y="15882"/>
                  <a:pt x="2431" y="15882"/>
                </a:cubicBezTo>
                <a:cubicBezTo>
                  <a:pt x="2431" y="17153"/>
                  <a:pt x="2431" y="17153"/>
                  <a:pt x="2431" y="17153"/>
                </a:cubicBezTo>
                <a:cubicBezTo>
                  <a:pt x="2338" y="17661"/>
                  <a:pt x="2338" y="17661"/>
                  <a:pt x="2338" y="17661"/>
                </a:cubicBezTo>
                <a:cubicBezTo>
                  <a:pt x="2525" y="18042"/>
                  <a:pt x="2525" y="18042"/>
                  <a:pt x="2525" y="18042"/>
                </a:cubicBezTo>
                <a:cubicBezTo>
                  <a:pt x="2618" y="18296"/>
                  <a:pt x="2618" y="18296"/>
                  <a:pt x="2618" y="18296"/>
                </a:cubicBezTo>
                <a:cubicBezTo>
                  <a:pt x="2618" y="19567"/>
                  <a:pt x="2618" y="19567"/>
                  <a:pt x="2618" y="19567"/>
                </a:cubicBezTo>
                <a:cubicBezTo>
                  <a:pt x="2805" y="20456"/>
                  <a:pt x="2805" y="20456"/>
                  <a:pt x="2805" y="20456"/>
                </a:cubicBezTo>
                <a:cubicBezTo>
                  <a:pt x="2805" y="20584"/>
                  <a:pt x="2805" y="20584"/>
                  <a:pt x="2805" y="20584"/>
                </a:cubicBezTo>
                <a:cubicBezTo>
                  <a:pt x="16457" y="20329"/>
                  <a:pt x="16457" y="20329"/>
                  <a:pt x="16457" y="20329"/>
                </a:cubicBezTo>
                <a:cubicBezTo>
                  <a:pt x="17579" y="21600"/>
                  <a:pt x="17579" y="21600"/>
                  <a:pt x="17579" y="21600"/>
                </a:cubicBezTo>
                <a:cubicBezTo>
                  <a:pt x="17766" y="21346"/>
                  <a:pt x="17766" y="21346"/>
                  <a:pt x="17766" y="21346"/>
                </a:cubicBezTo>
                <a:lnTo>
                  <a:pt x="17673" y="20456"/>
                </a:lnTo>
                <a:close/>
              </a:path>
            </a:pathLst>
          </a:custGeom>
          <a:solidFill>
            <a:srgbClr val="D9DCE1"/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1" name="Shape 1726"/>
          <p:cNvSpPr/>
          <p:nvPr/>
        </p:nvSpPr>
        <p:spPr>
          <a:xfrm>
            <a:off x="1614245" y="4677698"/>
            <a:ext cx="1998565" cy="1553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600" extrusionOk="0">
                <a:moveTo>
                  <a:pt x="8461" y="17395"/>
                </a:moveTo>
                <a:lnTo>
                  <a:pt x="8609" y="17586"/>
                </a:lnTo>
                <a:lnTo>
                  <a:pt x="8905" y="17841"/>
                </a:lnTo>
                <a:lnTo>
                  <a:pt x="8708" y="17904"/>
                </a:lnTo>
                <a:lnTo>
                  <a:pt x="8609" y="17904"/>
                </a:lnTo>
                <a:lnTo>
                  <a:pt x="8411" y="18096"/>
                </a:lnTo>
                <a:lnTo>
                  <a:pt x="8411" y="18350"/>
                </a:lnTo>
                <a:lnTo>
                  <a:pt x="8510" y="18350"/>
                </a:lnTo>
                <a:lnTo>
                  <a:pt x="8708" y="18669"/>
                </a:lnTo>
                <a:lnTo>
                  <a:pt x="8708" y="18796"/>
                </a:lnTo>
                <a:lnTo>
                  <a:pt x="8559" y="18860"/>
                </a:lnTo>
                <a:lnTo>
                  <a:pt x="8461" y="18860"/>
                </a:lnTo>
                <a:lnTo>
                  <a:pt x="8362" y="18924"/>
                </a:lnTo>
                <a:lnTo>
                  <a:pt x="8312" y="18924"/>
                </a:lnTo>
                <a:lnTo>
                  <a:pt x="8164" y="19051"/>
                </a:lnTo>
                <a:lnTo>
                  <a:pt x="8164" y="19306"/>
                </a:lnTo>
                <a:lnTo>
                  <a:pt x="8065" y="19497"/>
                </a:lnTo>
                <a:lnTo>
                  <a:pt x="7917" y="19179"/>
                </a:lnTo>
                <a:lnTo>
                  <a:pt x="7917" y="19242"/>
                </a:lnTo>
                <a:lnTo>
                  <a:pt x="7867" y="19370"/>
                </a:lnTo>
                <a:lnTo>
                  <a:pt x="7719" y="19561"/>
                </a:lnTo>
                <a:lnTo>
                  <a:pt x="7620" y="19816"/>
                </a:lnTo>
                <a:lnTo>
                  <a:pt x="7620" y="20135"/>
                </a:lnTo>
                <a:lnTo>
                  <a:pt x="7175" y="20135"/>
                </a:lnTo>
                <a:lnTo>
                  <a:pt x="7521" y="20007"/>
                </a:lnTo>
                <a:lnTo>
                  <a:pt x="7571" y="19880"/>
                </a:lnTo>
                <a:lnTo>
                  <a:pt x="7620" y="19752"/>
                </a:lnTo>
                <a:lnTo>
                  <a:pt x="7571" y="19561"/>
                </a:lnTo>
                <a:lnTo>
                  <a:pt x="7472" y="19497"/>
                </a:lnTo>
                <a:lnTo>
                  <a:pt x="7423" y="19497"/>
                </a:lnTo>
                <a:lnTo>
                  <a:pt x="7324" y="19370"/>
                </a:lnTo>
                <a:lnTo>
                  <a:pt x="7324" y="19306"/>
                </a:lnTo>
                <a:lnTo>
                  <a:pt x="7274" y="18924"/>
                </a:lnTo>
                <a:lnTo>
                  <a:pt x="7373" y="18796"/>
                </a:lnTo>
                <a:lnTo>
                  <a:pt x="7423" y="18669"/>
                </a:lnTo>
                <a:lnTo>
                  <a:pt x="7571" y="18542"/>
                </a:lnTo>
                <a:lnTo>
                  <a:pt x="7620" y="18605"/>
                </a:lnTo>
                <a:lnTo>
                  <a:pt x="7769" y="18796"/>
                </a:lnTo>
                <a:lnTo>
                  <a:pt x="7867" y="19051"/>
                </a:lnTo>
                <a:lnTo>
                  <a:pt x="7867" y="18796"/>
                </a:lnTo>
                <a:lnTo>
                  <a:pt x="7818" y="18542"/>
                </a:lnTo>
                <a:lnTo>
                  <a:pt x="7719" y="18350"/>
                </a:lnTo>
                <a:lnTo>
                  <a:pt x="7867" y="18287"/>
                </a:lnTo>
                <a:lnTo>
                  <a:pt x="8065" y="18414"/>
                </a:lnTo>
                <a:lnTo>
                  <a:pt x="8164" y="18414"/>
                </a:lnTo>
                <a:lnTo>
                  <a:pt x="8164" y="17904"/>
                </a:lnTo>
                <a:lnTo>
                  <a:pt x="8115" y="17777"/>
                </a:lnTo>
                <a:lnTo>
                  <a:pt x="8312" y="17586"/>
                </a:lnTo>
                <a:close/>
                <a:moveTo>
                  <a:pt x="1541" y="13508"/>
                </a:moveTo>
                <a:lnTo>
                  <a:pt x="1640" y="13508"/>
                </a:lnTo>
                <a:lnTo>
                  <a:pt x="1788" y="13890"/>
                </a:lnTo>
                <a:lnTo>
                  <a:pt x="1788" y="14081"/>
                </a:lnTo>
                <a:lnTo>
                  <a:pt x="1689" y="14273"/>
                </a:lnTo>
                <a:lnTo>
                  <a:pt x="1442" y="14273"/>
                </a:lnTo>
                <a:lnTo>
                  <a:pt x="1244" y="14081"/>
                </a:lnTo>
                <a:lnTo>
                  <a:pt x="997" y="13827"/>
                </a:lnTo>
                <a:lnTo>
                  <a:pt x="1244" y="13635"/>
                </a:lnTo>
                <a:lnTo>
                  <a:pt x="1392" y="13635"/>
                </a:lnTo>
                <a:close/>
                <a:moveTo>
                  <a:pt x="125" y="8092"/>
                </a:moveTo>
                <a:cubicBezTo>
                  <a:pt x="125" y="8092"/>
                  <a:pt x="125" y="8092"/>
                  <a:pt x="166" y="8309"/>
                </a:cubicBezTo>
                <a:cubicBezTo>
                  <a:pt x="166" y="8309"/>
                  <a:pt x="166" y="8309"/>
                  <a:pt x="249" y="8418"/>
                </a:cubicBezTo>
                <a:cubicBezTo>
                  <a:pt x="249" y="8418"/>
                  <a:pt x="249" y="8418"/>
                  <a:pt x="456" y="8472"/>
                </a:cubicBezTo>
                <a:cubicBezTo>
                  <a:pt x="456" y="8472"/>
                  <a:pt x="456" y="8472"/>
                  <a:pt x="664" y="8472"/>
                </a:cubicBezTo>
                <a:cubicBezTo>
                  <a:pt x="664" y="8472"/>
                  <a:pt x="664" y="8472"/>
                  <a:pt x="788" y="8581"/>
                </a:cubicBezTo>
                <a:cubicBezTo>
                  <a:pt x="788" y="8581"/>
                  <a:pt x="788" y="8581"/>
                  <a:pt x="788" y="8743"/>
                </a:cubicBezTo>
                <a:cubicBezTo>
                  <a:pt x="788" y="8743"/>
                  <a:pt x="788" y="8743"/>
                  <a:pt x="871" y="8852"/>
                </a:cubicBezTo>
                <a:cubicBezTo>
                  <a:pt x="871" y="8852"/>
                  <a:pt x="871" y="8852"/>
                  <a:pt x="1037" y="9069"/>
                </a:cubicBezTo>
                <a:cubicBezTo>
                  <a:pt x="1037" y="9069"/>
                  <a:pt x="1037" y="9069"/>
                  <a:pt x="1244" y="9449"/>
                </a:cubicBezTo>
                <a:cubicBezTo>
                  <a:pt x="1244" y="9449"/>
                  <a:pt x="1244" y="9449"/>
                  <a:pt x="1120" y="9449"/>
                </a:cubicBezTo>
                <a:cubicBezTo>
                  <a:pt x="1120" y="9449"/>
                  <a:pt x="1120" y="9449"/>
                  <a:pt x="871" y="9449"/>
                </a:cubicBezTo>
                <a:lnTo>
                  <a:pt x="830" y="9558"/>
                </a:lnTo>
                <a:cubicBezTo>
                  <a:pt x="830" y="9558"/>
                  <a:pt x="830" y="9558"/>
                  <a:pt x="664" y="9340"/>
                </a:cubicBezTo>
                <a:cubicBezTo>
                  <a:pt x="664" y="9340"/>
                  <a:pt x="664" y="9340"/>
                  <a:pt x="581" y="9015"/>
                </a:cubicBezTo>
                <a:cubicBezTo>
                  <a:pt x="581" y="9015"/>
                  <a:pt x="581" y="9015"/>
                  <a:pt x="539" y="8906"/>
                </a:cubicBezTo>
                <a:cubicBezTo>
                  <a:pt x="539" y="8906"/>
                  <a:pt x="539" y="8906"/>
                  <a:pt x="456" y="8798"/>
                </a:cubicBezTo>
                <a:cubicBezTo>
                  <a:pt x="456" y="8798"/>
                  <a:pt x="456" y="8798"/>
                  <a:pt x="415" y="8798"/>
                </a:cubicBezTo>
                <a:cubicBezTo>
                  <a:pt x="415" y="8798"/>
                  <a:pt x="415" y="8798"/>
                  <a:pt x="374" y="8798"/>
                </a:cubicBezTo>
                <a:cubicBezTo>
                  <a:pt x="374" y="8798"/>
                  <a:pt x="291" y="8798"/>
                  <a:pt x="291" y="8798"/>
                </a:cubicBezTo>
                <a:cubicBezTo>
                  <a:pt x="249" y="8743"/>
                  <a:pt x="249" y="8798"/>
                  <a:pt x="249" y="8798"/>
                </a:cubicBezTo>
                <a:cubicBezTo>
                  <a:pt x="249" y="8798"/>
                  <a:pt x="249" y="8798"/>
                  <a:pt x="125" y="8798"/>
                </a:cubicBezTo>
                <a:cubicBezTo>
                  <a:pt x="-41" y="8743"/>
                  <a:pt x="83" y="8743"/>
                  <a:pt x="83" y="8743"/>
                </a:cubicBezTo>
                <a:cubicBezTo>
                  <a:pt x="42" y="8689"/>
                  <a:pt x="42" y="8689"/>
                  <a:pt x="42" y="8635"/>
                </a:cubicBezTo>
                <a:cubicBezTo>
                  <a:pt x="42" y="8635"/>
                  <a:pt x="0" y="8526"/>
                  <a:pt x="0" y="8472"/>
                </a:cubicBezTo>
                <a:cubicBezTo>
                  <a:pt x="0" y="8472"/>
                  <a:pt x="0" y="8309"/>
                  <a:pt x="0" y="8309"/>
                </a:cubicBezTo>
                <a:cubicBezTo>
                  <a:pt x="0" y="8309"/>
                  <a:pt x="0" y="8309"/>
                  <a:pt x="125" y="8092"/>
                </a:cubicBezTo>
                <a:close/>
                <a:moveTo>
                  <a:pt x="7752" y="0"/>
                </a:moveTo>
                <a:cubicBezTo>
                  <a:pt x="7752" y="0"/>
                  <a:pt x="7752" y="0"/>
                  <a:pt x="7920" y="215"/>
                </a:cubicBezTo>
                <a:cubicBezTo>
                  <a:pt x="7920" y="215"/>
                  <a:pt x="7920" y="215"/>
                  <a:pt x="8003" y="377"/>
                </a:cubicBezTo>
                <a:cubicBezTo>
                  <a:pt x="8003" y="377"/>
                  <a:pt x="8003" y="377"/>
                  <a:pt x="7920" y="377"/>
                </a:cubicBezTo>
                <a:cubicBezTo>
                  <a:pt x="7920" y="377"/>
                  <a:pt x="7920" y="377"/>
                  <a:pt x="7920" y="539"/>
                </a:cubicBezTo>
                <a:cubicBezTo>
                  <a:pt x="7920" y="539"/>
                  <a:pt x="7920" y="539"/>
                  <a:pt x="8045" y="646"/>
                </a:cubicBezTo>
                <a:cubicBezTo>
                  <a:pt x="8045" y="646"/>
                  <a:pt x="8045" y="646"/>
                  <a:pt x="8212" y="646"/>
                </a:cubicBezTo>
                <a:cubicBezTo>
                  <a:pt x="8212" y="646"/>
                  <a:pt x="8212" y="646"/>
                  <a:pt x="8212" y="485"/>
                </a:cubicBezTo>
                <a:cubicBezTo>
                  <a:pt x="8212" y="485"/>
                  <a:pt x="8212" y="485"/>
                  <a:pt x="8296" y="377"/>
                </a:cubicBezTo>
                <a:cubicBezTo>
                  <a:pt x="8296" y="377"/>
                  <a:pt x="8296" y="377"/>
                  <a:pt x="8380" y="485"/>
                </a:cubicBezTo>
                <a:cubicBezTo>
                  <a:pt x="8380" y="485"/>
                  <a:pt x="8380" y="485"/>
                  <a:pt x="8505" y="700"/>
                </a:cubicBezTo>
                <a:cubicBezTo>
                  <a:pt x="8505" y="700"/>
                  <a:pt x="8505" y="700"/>
                  <a:pt x="8756" y="646"/>
                </a:cubicBezTo>
                <a:cubicBezTo>
                  <a:pt x="8756" y="646"/>
                  <a:pt x="8756" y="646"/>
                  <a:pt x="9091" y="754"/>
                </a:cubicBezTo>
                <a:cubicBezTo>
                  <a:pt x="9091" y="754"/>
                  <a:pt x="9091" y="754"/>
                  <a:pt x="9091" y="916"/>
                </a:cubicBezTo>
                <a:cubicBezTo>
                  <a:pt x="9091" y="916"/>
                  <a:pt x="9091" y="916"/>
                  <a:pt x="9175" y="1131"/>
                </a:cubicBezTo>
                <a:cubicBezTo>
                  <a:pt x="9175" y="1131"/>
                  <a:pt x="9175" y="1131"/>
                  <a:pt x="9384" y="1347"/>
                </a:cubicBezTo>
                <a:cubicBezTo>
                  <a:pt x="9384" y="1347"/>
                  <a:pt x="9384" y="1347"/>
                  <a:pt x="9844" y="1347"/>
                </a:cubicBezTo>
                <a:cubicBezTo>
                  <a:pt x="9844" y="1347"/>
                  <a:pt x="9844" y="1347"/>
                  <a:pt x="9970" y="1347"/>
                </a:cubicBezTo>
                <a:cubicBezTo>
                  <a:pt x="9970" y="1347"/>
                  <a:pt x="9970" y="1347"/>
                  <a:pt x="10095" y="1239"/>
                </a:cubicBezTo>
                <a:cubicBezTo>
                  <a:pt x="10095" y="1239"/>
                  <a:pt x="10095" y="1239"/>
                  <a:pt x="10262" y="1239"/>
                </a:cubicBezTo>
                <a:cubicBezTo>
                  <a:pt x="10262" y="1239"/>
                  <a:pt x="10262" y="1239"/>
                  <a:pt x="10472" y="1400"/>
                </a:cubicBezTo>
                <a:cubicBezTo>
                  <a:pt x="10472" y="1400"/>
                  <a:pt x="10472" y="1400"/>
                  <a:pt x="10514" y="1562"/>
                </a:cubicBezTo>
                <a:cubicBezTo>
                  <a:pt x="10514" y="1562"/>
                  <a:pt x="10514" y="1562"/>
                  <a:pt x="10514" y="1724"/>
                </a:cubicBezTo>
                <a:cubicBezTo>
                  <a:pt x="10514" y="1724"/>
                  <a:pt x="10514" y="1724"/>
                  <a:pt x="10514" y="1751"/>
                </a:cubicBezTo>
                <a:lnTo>
                  <a:pt x="10514" y="1831"/>
                </a:lnTo>
                <a:cubicBezTo>
                  <a:pt x="10514" y="1831"/>
                  <a:pt x="10514" y="1831"/>
                  <a:pt x="10723" y="1670"/>
                </a:cubicBezTo>
                <a:cubicBezTo>
                  <a:pt x="10723" y="1670"/>
                  <a:pt x="10723" y="1670"/>
                  <a:pt x="10974" y="1562"/>
                </a:cubicBezTo>
                <a:cubicBezTo>
                  <a:pt x="10974" y="1562"/>
                  <a:pt x="10974" y="1562"/>
                  <a:pt x="11141" y="1562"/>
                </a:cubicBezTo>
                <a:cubicBezTo>
                  <a:pt x="11141" y="1562"/>
                  <a:pt x="11141" y="1562"/>
                  <a:pt x="11476" y="1724"/>
                </a:cubicBezTo>
                <a:cubicBezTo>
                  <a:pt x="11476" y="1724"/>
                  <a:pt x="11476" y="1724"/>
                  <a:pt x="11769" y="1831"/>
                </a:cubicBezTo>
                <a:cubicBezTo>
                  <a:pt x="11769" y="1831"/>
                  <a:pt x="11769" y="1831"/>
                  <a:pt x="12103" y="1724"/>
                </a:cubicBezTo>
                <a:cubicBezTo>
                  <a:pt x="12103" y="1724"/>
                  <a:pt x="12103" y="1724"/>
                  <a:pt x="12271" y="1562"/>
                </a:cubicBezTo>
                <a:cubicBezTo>
                  <a:pt x="12271" y="1562"/>
                  <a:pt x="12271" y="1562"/>
                  <a:pt x="12438" y="1562"/>
                </a:cubicBezTo>
                <a:cubicBezTo>
                  <a:pt x="12438" y="1562"/>
                  <a:pt x="12438" y="1562"/>
                  <a:pt x="12522" y="1562"/>
                </a:cubicBezTo>
                <a:cubicBezTo>
                  <a:pt x="12522" y="1562"/>
                  <a:pt x="12522" y="1562"/>
                  <a:pt x="12731" y="1831"/>
                </a:cubicBezTo>
                <a:cubicBezTo>
                  <a:pt x="12731" y="1831"/>
                  <a:pt x="12731" y="1831"/>
                  <a:pt x="12940" y="2047"/>
                </a:cubicBezTo>
                <a:cubicBezTo>
                  <a:pt x="12940" y="2047"/>
                  <a:pt x="12940" y="2047"/>
                  <a:pt x="13317" y="2101"/>
                </a:cubicBezTo>
                <a:lnTo>
                  <a:pt x="13484" y="3986"/>
                </a:lnTo>
                <a:cubicBezTo>
                  <a:pt x="13484" y="3986"/>
                  <a:pt x="13484" y="3986"/>
                  <a:pt x="13986" y="8726"/>
                </a:cubicBezTo>
                <a:cubicBezTo>
                  <a:pt x="13986" y="8726"/>
                  <a:pt x="13986" y="8726"/>
                  <a:pt x="14572" y="14436"/>
                </a:cubicBezTo>
                <a:cubicBezTo>
                  <a:pt x="14572" y="14436"/>
                  <a:pt x="14572" y="14436"/>
                  <a:pt x="14697" y="14759"/>
                </a:cubicBezTo>
                <a:cubicBezTo>
                  <a:pt x="14697" y="14759"/>
                  <a:pt x="14697" y="14759"/>
                  <a:pt x="15116" y="14759"/>
                </a:cubicBezTo>
                <a:cubicBezTo>
                  <a:pt x="15116" y="14759"/>
                  <a:pt x="15116" y="14759"/>
                  <a:pt x="15199" y="14436"/>
                </a:cubicBezTo>
                <a:cubicBezTo>
                  <a:pt x="15199" y="14436"/>
                  <a:pt x="15199" y="14436"/>
                  <a:pt x="15534" y="14436"/>
                </a:cubicBezTo>
                <a:cubicBezTo>
                  <a:pt x="15534" y="14436"/>
                  <a:pt x="15534" y="14436"/>
                  <a:pt x="15534" y="14598"/>
                </a:cubicBezTo>
                <a:cubicBezTo>
                  <a:pt x="15534" y="14598"/>
                  <a:pt x="15534" y="14598"/>
                  <a:pt x="15660" y="14813"/>
                </a:cubicBezTo>
                <a:cubicBezTo>
                  <a:pt x="15660" y="14813"/>
                  <a:pt x="15660" y="14813"/>
                  <a:pt x="16204" y="15298"/>
                </a:cubicBezTo>
                <a:cubicBezTo>
                  <a:pt x="16204" y="15298"/>
                  <a:pt x="16204" y="15298"/>
                  <a:pt x="16664" y="15944"/>
                </a:cubicBezTo>
                <a:cubicBezTo>
                  <a:pt x="16664" y="15944"/>
                  <a:pt x="16664" y="15944"/>
                  <a:pt x="16915" y="15675"/>
                </a:cubicBezTo>
                <a:cubicBezTo>
                  <a:pt x="16915" y="15675"/>
                  <a:pt x="16915" y="15675"/>
                  <a:pt x="17082" y="15136"/>
                </a:cubicBezTo>
                <a:cubicBezTo>
                  <a:pt x="17082" y="15136"/>
                  <a:pt x="17082" y="15136"/>
                  <a:pt x="17291" y="14867"/>
                </a:cubicBezTo>
                <a:cubicBezTo>
                  <a:pt x="17291" y="14867"/>
                  <a:pt x="17291" y="14867"/>
                  <a:pt x="17501" y="14705"/>
                </a:cubicBezTo>
                <a:cubicBezTo>
                  <a:pt x="17501" y="14705"/>
                  <a:pt x="17501" y="14705"/>
                  <a:pt x="17877" y="14921"/>
                </a:cubicBezTo>
                <a:cubicBezTo>
                  <a:pt x="17877" y="14921"/>
                  <a:pt x="17877" y="14921"/>
                  <a:pt x="18337" y="15352"/>
                </a:cubicBezTo>
                <a:cubicBezTo>
                  <a:pt x="18337" y="15352"/>
                  <a:pt x="18337" y="15352"/>
                  <a:pt x="18798" y="15944"/>
                </a:cubicBezTo>
                <a:cubicBezTo>
                  <a:pt x="18798" y="15944"/>
                  <a:pt x="18798" y="15944"/>
                  <a:pt x="19132" y="16429"/>
                </a:cubicBezTo>
                <a:cubicBezTo>
                  <a:pt x="19132" y="16429"/>
                  <a:pt x="19132" y="16429"/>
                  <a:pt x="19802" y="17291"/>
                </a:cubicBezTo>
                <a:cubicBezTo>
                  <a:pt x="19802" y="17291"/>
                  <a:pt x="19802" y="17291"/>
                  <a:pt x="20220" y="18045"/>
                </a:cubicBezTo>
                <a:cubicBezTo>
                  <a:pt x="20220" y="18045"/>
                  <a:pt x="20220" y="18045"/>
                  <a:pt x="20471" y="18099"/>
                </a:cubicBezTo>
                <a:cubicBezTo>
                  <a:pt x="20471" y="18099"/>
                  <a:pt x="20471" y="18099"/>
                  <a:pt x="20764" y="18153"/>
                </a:cubicBezTo>
                <a:cubicBezTo>
                  <a:pt x="20764" y="18153"/>
                  <a:pt x="20764" y="18153"/>
                  <a:pt x="21266" y="18368"/>
                </a:cubicBezTo>
                <a:cubicBezTo>
                  <a:pt x="21266" y="18368"/>
                  <a:pt x="21266" y="18368"/>
                  <a:pt x="21475" y="18530"/>
                </a:cubicBezTo>
                <a:cubicBezTo>
                  <a:pt x="21475" y="18530"/>
                  <a:pt x="21475" y="18530"/>
                  <a:pt x="21475" y="18745"/>
                </a:cubicBezTo>
                <a:cubicBezTo>
                  <a:pt x="21475" y="18745"/>
                  <a:pt x="21475" y="18745"/>
                  <a:pt x="21559" y="19230"/>
                </a:cubicBezTo>
                <a:cubicBezTo>
                  <a:pt x="21559" y="19230"/>
                  <a:pt x="21559" y="19230"/>
                  <a:pt x="21559" y="19445"/>
                </a:cubicBezTo>
                <a:cubicBezTo>
                  <a:pt x="21559" y="19445"/>
                  <a:pt x="21559" y="19445"/>
                  <a:pt x="21559" y="19661"/>
                </a:cubicBezTo>
                <a:cubicBezTo>
                  <a:pt x="21559" y="19661"/>
                  <a:pt x="21559" y="19661"/>
                  <a:pt x="21559" y="20146"/>
                </a:cubicBezTo>
                <a:cubicBezTo>
                  <a:pt x="21559" y="20146"/>
                  <a:pt x="21559" y="20146"/>
                  <a:pt x="21392" y="20307"/>
                </a:cubicBezTo>
                <a:cubicBezTo>
                  <a:pt x="21392" y="20307"/>
                  <a:pt x="21392" y="20307"/>
                  <a:pt x="21266" y="20092"/>
                </a:cubicBezTo>
                <a:cubicBezTo>
                  <a:pt x="21266" y="20092"/>
                  <a:pt x="21266" y="20092"/>
                  <a:pt x="21141" y="19822"/>
                </a:cubicBezTo>
                <a:cubicBezTo>
                  <a:pt x="21141" y="19822"/>
                  <a:pt x="21141" y="19822"/>
                  <a:pt x="21015" y="19930"/>
                </a:cubicBezTo>
                <a:cubicBezTo>
                  <a:pt x="21015" y="19930"/>
                  <a:pt x="21015" y="19930"/>
                  <a:pt x="21141" y="20200"/>
                </a:cubicBezTo>
                <a:cubicBezTo>
                  <a:pt x="21141" y="20200"/>
                  <a:pt x="21141" y="20200"/>
                  <a:pt x="21057" y="20253"/>
                </a:cubicBezTo>
                <a:cubicBezTo>
                  <a:pt x="21057" y="20253"/>
                  <a:pt x="21057" y="20253"/>
                  <a:pt x="20931" y="20146"/>
                </a:cubicBezTo>
                <a:cubicBezTo>
                  <a:pt x="20931" y="20146"/>
                  <a:pt x="20931" y="20146"/>
                  <a:pt x="20680" y="20038"/>
                </a:cubicBezTo>
                <a:cubicBezTo>
                  <a:pt x="20680" y="20038"/>
                  <a:pt x="20680" y="20038"/>
                  <a:pt x="20680" y="19822"/>
                </a:cubicBezTo>
                <a:cubicBezTo>
                  <a:pt x="20680" y="19822"/>
                  <a:pt x="20680" y="19822"/>
                  <a:pt x="20597" y="19553"/>
                </a:cubicBezTo>
                <a:cubicBezTo>
                  <a:pt x="20597" y="19553"/>
                  <a:pt x="20597" y="19553"/>
                  <a:pt x="20471" y="19445"/>
                </a:cubicBezTo>
                <a:cubicBezTo>
                  <a:pt x="20471" y="19445"/>
                  <a:pt x="20471" y="19445"/>
                  <a:pt x="20388" y="19230"/>
                </a:cubicBezTo>
                <a:cubicBezTo>
                  <a:pt x="20388" y="19230"/>
                  <a:pt x="20388" y="19230"/>
                  <a:pt x="20053" y="18907"/>
                </a:cubicBezTo>
                <a:cubicBezTo>
                  <a:pt x="20053" y="18907"/>
                  <a:pt x="20053" y="18907"/>
                  <a:pt x="19760" y="18961"/>
                </a:cubicBezTo>
                <a:cubicBezTo>
                  <a:pt x="19760" y="18961"/>
                  <a:pt x="19760" y="18961"/>
                  <a:pt x="19844" y="19122"/>
                </a:cubicBezTo>
                <a:cubicBezTo>
                  <a:pt x="19844" y="19122"/>
                  <a:pt x="19844" y="19122"/>
                  <a:pt x="19927" y="19230"/>
                </a:cubicBezTo>
                <a:cubicBezTo>
                  <a:pt x="19927" y="19230"/>
                  <a:pt x="19927" y="19230"/>
                  <a:pt x="20220" y="19445"/>
                </a:cubicBezTo>
                <a:cubicBezTo>
                  <a:pt x="20220" y="19445"/>
                  <a:pt x="20220" y="19445"/>
                  <a:pt x="20388" y="19661"/>
                </a:cubicBezTo>
                <a:cubicBezTo>
                  <a:pt x="20388" y="19661"/>
                  <a:pt x="20388" y="19661"/>
                  <a:pt x="20388" y="19822"/>
                </a:cubicBezTo>
                <a:cubicBezTo>
                  <a:pt x="20388" y="19822"/>
                  <a:pt x="20388" y="19822"/>
                  <a:pt x="20513" y="19984"/>
                </a:cubicBezTo>
                <a:cubicBezTo>
                  <a:pt x="20513" y="19984"/>
                  <a:pt x="20513" y="19984"/>
                  <a:pt x="20597" y="20146"/>
                </a:cubicBezTo>
                <a:cubicBezTo>
                  <a:pt x="20597" y="20146"/>
                  <a:pt x="20597" y="20146"/>
                  <a:pt x="20680" y="20523"/>
                </a:cubicBezTo>
                <a:cubicBezTo>
                  <a:pt x="20680" y="20523"/>
                  <a:pt x="20680" y="20523"/>
                  <a:pt x="20680" y="20630"/>
                </a:cubicBezTo>
                <a:cubicBezTo>
                  <a:pt x="20680" y="20630"/>
                  <a:pt x="20680" y="20630"/>
                  <a:pt x="20555" y="20684"/>
                </a:cubicBezTo>
                <a:cubicBezTo>
                  <a:pt x="20555" y="20684"/>
                  <a:pt x="20555" y="20684"/>
                  <a:pt x="20471" y="20415"/>
                </a:cubicBezTo>
                <a:cubicBezTo>
                  <a:pt x="20471" y="20415"/>
                  <a:pt x="20471" y="20415"/>
                  <a:pt x="20471" y="20684"/>
                </a:cubicBezTo>
                <a:cubicBezTo>
                  <a:pt x="20471" y="20684"/>
                  <a:pt x="20471" y="20684"/>
                  <a:pt x="20388" y="20900"/>
                </a:cubicBezTo>
                <a:cubicBezTo>
                  <a:pt x="20388" y="20900"/>
                  <a:pt x="20388" y="20900"/>
                  <a:pt x="20262" y="20846"/>
                </a:cubicBezTo>
                <a:cubicBezTo>
                  <a:pt x="20262" y="20846"/>
                  <a:pt x="20262" y="20846"/>
                  <a:pt x="20053" y="20577"/>
                </a:cubicBezTo>
                <a:cubicBezTo>
                  <a:pt x="20053" y="20577"/>
                  <a:pt x="20053" y="20577"/>
                  <a:pt x="19844" y="20253"/>
                </a:cubicBezTo>
                <a:cubicBezTo>
                  <a:pt x="19844" y="20253"/>
                  <a:pt x="19844" y="20253"/>
                  <a:pt x="19676" y="20361"/>
                </a:cubicBezTo>
                <a:cubicBezTo>
                  <a:pt x="19676" y="20361"/>
                  <a:pt x="19676" y="20361"/>
                  <a:pt x="19551" y="20361"/>
                </a:cubicBezTo>
                <a:cubicBezTo>
                  <a:pt x="19551" y="20361"/>
                  <a:pt x="19551" y="20361"/>
                  <a:pt x="19634" y="20038"/>
                </a:cubicBezTo>
                <a:cubicBezTo>
                  <a:pt x="19634" y="20038"/>
                  <a:pt x="19634" y="20038"/>
                  <a:pt x="19844" y="19984"/>
                </a:cubicBezTo>
                <a:cubicBezTo>
                  <a:pt x="19844" y="19984"/>
                  <a:pt x="19844" y="19984"/>
                  <a:pt x="19760" y="19661"/>
                </a:cubicBezTo>
                <a:cubicBezTo>
                  <a:pt x="19760" y="19661"/>
                  <a:pt x="19760" y="19661"/>
                  <a:pt x="19509" y="19822"/>
                </a:cubicBezTo>
                <a:cubicBezTo>
                  <a:pt x="19509" y="19822"/>
                  <a:pt x="19509" y="19822"/>
                  <a:pt x="19593" y="19499"/>
                </a:cubicBezTo>
                <a:cubicBezTo>
                  <a:pt x="19593" y="19499"/>
                  <a:pt x="19593" y="19499"/>
                  <a:pt x="19467" y="19284"/>
                </a:cubicBezTo>
                <a:cubicBezTo>
                  <a:pt x="19467" y="19284"/>
                  <a:pt x="19467" y="19284"/>
                  <a:pt x="19425" y="19122"/>
                </a:cubicBezTo>
                <a:cubicBezTo>
                  <a:pt x="19425" y="19122"/>
                  <a:pt x="19425" y="19122"/>
                  <a:pt x="19425" y="18961"/>
                </a:cubicBezTo>
                <a:cubicBezTo>
                  <a:pt x="19425" y="18961"/>
                  <a:pt x="19425" y="18961"/>
                  <a:pt x="19593" y="18637"/>
                </a:cubicBezTo>
                <a:cubicBezTo>
                  <a:pt x="19593" y="18637"/>
                  <a:pt x="19593" y="18637"/>
                  <a:pt x="19383" y="18637"/>
                </a:cubicBezTo>
                <a:cubicBezTo>
                  <a:pt x="19383" y="18637"/>
                  <a:pt x="19383" y="18637"/>
                  <a:pt x="19300" y="18745"/>
                </a:cubicBezTo>
                <a:cubicBezTo>
                  <a:pt x="19300" y="18745"/>
                  <a:pt x="19300" y="18745"/>
                  <a:pt x="19300" y="18853"/>
                </a:cubicBezTo>
                <a:cubicBezTo>
                  <a:pt x="19300" y="18853"/>
                  <a:pt x="19300" y="18853"/>
                  <a:pt x="19300" y="19176"/>
                </a:cubicBezTo>
                <a:cubicBezTo>
                  <a:pt x="19300" y="19176"/>
                  <a:pt x="19300" y="19176"/>
                  <a:pt x="19174" y="19284"/>
                </a:cubicBezTo>
                <a:cubicBezTo>
                  <a:pt x="19174" y="19284"/>
                  <a:pt x="19174" y="19284"/>
                  <a:pt x="19091" y="19392"/>
                </a:cubicBezTo>
                <a:cubicBezTo>
                  <a:pt x="19091" y="19392"/>
                  <a:pt x="19091" y="19284"/>
                  <a:pt x="19091" y="19230"/>
                </a:cubicBezTo>
                <a:cubicBezTo>
                  <a:pt x="19091" y="19176"/>
                  <a:pt x="19049" y="19014"/>
                  <a:pt x="19049" y="19014"/>
                </a:cubicBezTo>
                <a:cubicBezTo>
                  <a:pt x="19049" y="19014"/>
                  <a:pt x="19007" y="18853"/>
                  <a:pt x="19007" y="18745"/>
                </a:cubicBezTo>
                <a:cubicBezTo>
                  <a:pt x="19007" y="18691"/>
                  <a:pt x="18965" y="18584"/>
                  <a:pt x="18965" y="18584"/>
                </a:cubicBezTo>
                <a:cubicBezTo>
                  <a:pt x="18965" y="18584"/>
                  <a:pt x="18923" y="18476"/>
                  <a:pt x="18923" y="18422"/>
                </a:cubicBezTo>
                <a:cubicBezTo>
                  <a:pt x="18923" y="18314"/>
                  <a:pt x="18923" y="18260"/>
                  <a:pt x="18923" y="18260"/>
                </a:cubicBezTo>
                <a:cubicBezTo>
                  <a:pt x="18923" y="18260"/>
                  <a:pt x="18965" y="18153"/>
                  <a:pt x="19049" y="18153"/>
                </a:cubicBezTo>
                <a:cubicBezTo>
                  <a:pt x="19091" y="18099"/>
                  <a:pt x="19132" y="17991"/>
                  <a:pt x="19132" y="17991"/>
                </a:cubicBezTo>
                <a:cubicBezTo>
                  <a:pt x="19132" y="17991"/>
                  <a:pt x="19132" y="17991"/>
                  <a:pt x="19300" y="17776"/>
                </a:cubicBezTo>
                <a:cubicBezTo>
                  <a:pt x="19300" y="17776"/>
                  <a:pt x="19300" y="17776"/>
                  <a:pt x="19132" y="17399"/>
                </a:cubicBezTo>
                <a:cubicBezTo>
                  <a:pt x="19132" y="17399"/>
                  <a:pt x="19132" y="17399"/>
                  <a:pt x="19049" y="17452"/>
                </a:cubicBezTo>
                <a:cubicBezTo>
                  <a:pt x="19049" y="17452"/>
                  <a:pt x="19049" y="17452"/>
                  <a:pt x="18965" y="17722"/>
                </a:cubicBezTo>
                <a:cubicBezTo>
                  <a:pt x="18965" y="17722"/>
                  <a:pt x="18965" y="17722"/>
                  <a:pt x="18798" y="17991"/>
                </a:cubicBezTo>
                <a:cubicBezTo>
                  <a:pt x="18798" y="17991"/>
                  <a:pt x="18798" y="17991"/>
                  <a:pt x="18672" y="18099"/>
                </a:cubicBezTo>
                <a:cubicBezTo>
                  <a:pt x="18672" y="18099"/>
                  <a:pt x="18672" y="18099"/>
                  <a:pt x="18630" y="18206"/>
                </a:cubicBezTo>
                <a:cubicBezTo>
                  <a:pt x="18630" y="18206"/>
                  <a:pt x="18630" y="18206"/>
                  <a:pt x="18714" y="18637"/>
                </a:cubicBezTo>
                <a:cubicBezTo>
                  <a:pt x="18714" y="18637"/>
                  <a:pt x="18714" y="18637"/>
                  <a:pt x="18881" y="19230"/>
                </a:cubicBezTo>
                <a:cubicBezTo>
                  <a:pt x="18881" y="19230"/>
                  <a:pt x="18881" y="19230"/>
                  <a:pt x="18714" y="19176"/>
                </a:cubicBezTo>
                <a:cubicBezTo>
                  <a:pt x="18714" y="19176"/>
                  <a:pt x="18714" y="19176"/>
                  <a:pt x="18463" y="18530"/>
                </a:cubicBezTo>
                <a:cubicBezTo>
                  <a:pt x="18463" y="18530"/>
                  <a:pt x="18463" y="18530"/>
                  <a:pt x="18170" y="17991"/>
                </a:cubicBezTo>
                <a:cubicBezTo>
                  <a:pt x="18170" y="17991"/>
                  <a:pt x="18170" y="17991"/>
                  <a:pt x="18086" y="18314"/>
                </a:cubicBezTo>
                <a:cubicBezTo>
                  <a:pt x="18086" y="18314"/>
                  <a:pt x="18086" y="18314"/>
                  <a:pt x="18003" y="18260"/>
                </a:cubicBezTo>
                <a:cubicBezTo>
                  <a:pt x="18003" y="18260"/>
                  <a:pt x="18003" y="18260"/>
                  <a:pt x="17877" y="17883"/>
                </a:cubicBezTo>
                <a:cubicBezTo>
                  <a:pt x="17877" y="17883"/>
                  <a:pt x="17877" y="17883"/>
                  <a:pt x="17710" y="17722"/>
                </a:cubicBezTo>
                <a:cubicBezTo>
                  <a:pt x="17710" y="17722"/>
                  <a:pt x="17710" y="17722"/>
                  <a:pt x="17291" y="17129"/>
                </a:cubicBezTo>
                <a:cubicBezTo>
                  <a:pt x="17291" y="17129"/>
                  <a:pt x="17291" y="17129"/>
                  <a:pt x="17291" y="16752"/>
                </a:cubicBezTo>
                <a:cubicBezTo>
                  <a:pt x="17291" y="16752"/>
                  <a:pt x="17291" y="16752"/>
                  <a:pt x="17208" y="16968"/>
                </a:cubicBezTo>
                <a:cubicBezTo>
                  <a:pt x="17208" y="16968"/>
                  <a:pt x="17208" y="16968"/>
                  <a:pt x="16999" y="16860"/>
                </a:cubicBezTo>
                <a:cubicBezTo>
                  <a:pt x="16999" y="16860"/>
                  <a:pt x="16999" y="16860"/>
                  <a:pt x="16538" y="16321"/>
                </a:cubicBezTo>
                <a:cubicBezTo>
                  <a:pt x="16538" y="16321"/>
                  <a:pt x="16538" y="16321"/>
                  <a:pt x="16245" y="15890"/>
                </a:cubicBezTo>
                <a:cubicBezTo>
                  <a:pt x="16245" y="15890"/>
                  <a:pt x="16245" y="15890"/>
                  <a:pt x="16078" y="15944"/>
                </a:cubicBezTo>
                <a:cubicBezTo>
                  <a:pt x="16078" y="15944"/>
                  <a:pt x="16078" y="15944"/>
                  <a:pt x="15702" y="15836"/>
                </a:cubicBezTo>
                <a:cubicBezTo>
                  <a:pt x="15702" y="15836"/>
                  <a:pt x="15702" y="15836"/>
                  <a:pt x="15451" y="15513"/>
                </a:cubicBezTo>
                <a:cubicBezTo>
                  <a:pt x="15451" y="15513"/>
                  <a:pt x="15451" y="15513"/>
                  <a:pt x="15451" y="15136"/>
                </a:cubicBezTo>
                <a:cubicBezTo>
                  <a:pt x="15451" y="15136"/>
                  <a:pt x="15451" y="15136"/>
                  <a:pt x="15325" y="15244"/>
                </a:cubicBezTo>
                <a:cubicBezTo>
                  <a:pt x="15325" y="15244"/>
                  <a:pt x="15325" y="15244"/>
                  <a:pt x="14823" y="15244"/>
                </a:cubicBezTo>
                <a:cubicBezTo>
                  <a:pt x="14823" y="15244"/>
                  <a:pt x="14823" y="15244"/>
                  <a:pt x="14572" y="15190"/>
                </a:cubicBezTo>
                <a:cubicBezTo>
                  <a:pt x="14572" y="15190"/>
                  <a:pt x="14572" y="15190"/>
                  <a:pt x="14279" y="15082"/>
                </a:cubicBezTo>
                <a:cubicBezTo>
                  <a:pt x="14279" y="15082"/>
                  <a:pt x="14279" y="15082"/>
                  <a:pt x="13735" y="15028"/>
                </a:cubicBezTo>
                <a:cubicBezTo>
                  <a:pt x="13735" y="15028"/>
                  <a:pt x="13735" y="15028"/>
                  <a:pt x="13191" y="15190"/>
                </a:cubicBezTo>
                <a:cubicBezTo>
                  <a:pt x="13191" y="15190"/>
                  <a:pt x="13191" y="15190"/>
                  <a:pt x="12815" y="15298"/>
                </a:cubicBezTo>
                <a:cubicBezTo>
                  <a:pt x="12815" y="15298"/>
                  <a:pt x="12815" y="15298"/>
                  <a:pt x="12898" y="14867"/>
                </a:cubicBezTo>
                <a:cubicBezTo>
                  <a:pt x="12898" y="14867"/>
                  <a:pt x="12898" y="14867"/>
                  <a:pt x="12773" y="14975"/>
                </a:cubicBezTo>
                <a:cubicBezTo>
                  <a:pt x="12773" y="14975"/>
                  <a:pt x="12773" y="14975"/>
                  <a:pt x="12564" y="14813"/>
                </a:cubicBezTo>
                <a:cubicBezTo>
                  <a:pt x="12564" y="14813"/>
                  <a:pt x="12564" y="14813"/>
                  <a:pt x="12396" y="14705"/>
                </a:cubicBezTo>
                <a:cubicBezTo>
                  <a:pt x="12396" y="14705"/>
                  <a:pt x="12396" y="14705"/>
                  <a:pt x="12229" y="14705"/>
                </a:cubicBezTo>
                <a:cubicBezTo>
                  <a:pt x="12229" y="14705"/>
                  <a:pt x="12229" y="14705"/>
                  <a:pt x="12103" y="14705"/>
                </a:cubicBezTo>
                <a:cubicBezTo>
                  <a:pt x="12103" y="14705"/>
                  <a:pt x="12103" y="14705"/>
                  <a:pt x="11894" y="14867"/>
                </a:cubicBezTo>
                <a:cubicBezTo>
                  <a:pt x="11894" y="14867"/>
                  <a:pt x="11894" y="14867"/>
                  <a:pt x="11727" y="14975"/>
                </a:cubicBezTo>
                <a:cubicBezTo>
                  <a:pt x="11727" y="14975"/>
                  <a:pt x="11727" y="14975"/>
                  <a:pt x="11559" y="15244"/>
                </a:cubicBezTo>
                <a:cubicBezTo>
                  <a:pt x="11559" y="15244"/>
                  <a:pt x="11559" y="15244"/>
                  <a:pt x="11476" y="15352"/>
                </a:cubicBezTo>
                <a:cubicBezTo>
                  <a:pt x="11476" y="15352"/>
                  <a:pt x="11476" y="15352"/>
                  <a:pt x="11267" y="15298"/>
                </a:cubicBezTo>
                <a:cubicBezTo>
                  <a:pt x="11267" y="15298"/>
                  <a:pt x="11267" y="15298"/>
                  <a:pt x="11476" y="15082"/>
                </a:cubicBezTo>
                <a:cubicBezTo>
                  <a:pt x="11476" y="15082"/>
                  <a:pt x="11476" y="15082"/>
                  <a:pt x="11727" y="14759"/>
                </a:cubicBezTo>
                <a:cubicBezTo>
                  <a:pt x="11727" y="14759"/>
                  <a:pt x="11727" y="14759"/>
                  <a:pt x="11894" y="14544"/>
                </a:cubicBezTo>
                <a:cubicBezTo>
                  <a:pt x="11894" y="14544"/>
                  <a:pt x="11894" y="14544"/>
                  <a:pt x="12020" y="14328"/>
                </a:cubicBezTo>
                <a:cubicBezTo>
                  <a:pt x="12020" y="14328"/>
                  <a:pt x="12020" y="14328"/>
                  <a:pt x="11936" y="14328"/>
                </a:cubicBezTo>
                <a:cubicBezTo>
                  <a:pt x="11936" y="14328"/>
                  <a:pt x="11936" y="14328"/>
                  <a:pt x="11769" y="14220"/>
                </a:cubicBezTo>
                <a:cubicBezTo>
                  <a:pt x="11769" y="14220"/>
                  <a:pt x="11769" y="14220"/>
                  <a:pt x="11769" y="13843"/>
                </a:cubicBezTo>
                <a:cubicBezTo>
                  <a:pt x="11769" y="13843"/>
                  <a:pt x="11769" y="13843"/>
                  <a:pt x="11601" y="14005"/>
                </a:cubicBezTo>
                <a:cubicBezTo>
                  <a:pt x="11601" y="14005"/>
                  <a:pt x="11601" y="14005"/>
                  <a:pt x="11559" y="14059"/>
                </a:cubicBezTo>
                <a:cubicBezTo>
                  <a:pt x="11559" y="14059"/>
                  <a:pt x="11559" y="14059"/>
                  <a:pt x="11267" y="14059"/>
                </a:cubicBezTo>
                <a:cubicBezTo>
                  <a:pt x="11267" y="14059"/>
                  <a:pt x="11267" y="14059"/>
                  <a:pt x="11016" y="14005"/>
                </a:cubicBezTo>
                <a:cubicBezTo>
                  <a:pt x="11016" y="14005"/>
                  <a:pt x="11016" y="14005"/>
                  <a:pt x="10890" y="14167"/>
                </a:cubicBezTo>
                <a:cubicBezTo>
                  <a:pt x="10890" y="14167"/>
                  <a:pt x="10890" y="14167"/>
                  <a:pt x="10806" y="14490"/>
                </a:cubicBezTo>
                <a:cubicBezTo>
                  <a:pt x="10806" y="14490"/>
                  <a:pt x="10806" y="14490"/>
                  <a:pt x="10974" y="14759"/>
                </a:cubicBezTo>
                <a:cubicBezTo>
                  <a:pt x="10974" y="14759"/>
                  <a:pt x="10974" y="14759"/>
                  <a:pt x="10890" y="15190"/>
                </a:cubicBezTo>
                <a:cubicBezTo>
                  <a:pt x="10890" y="15190"/>
                  <a:pt x="10890" y="15190"/>
                  <a:pt x="10681" y="15459"/>
                </a:cubicBezTo>
                <a:cubicBezTo>
                  <a:pt x="10681" y="15459"/>
                  <a:pt x="10681" y="15459"/>
                  <a:pt x="10472" y="15459"/>
                </a:cubicBezTo>
                <a:cubicBezTo>
                  <a:pt x="10472" y="15459"/>
                  <a:pt x="10472" y="15459"/>
                  <a:pt x="10221" y="15459"/>
                </a:cubicBezTo>
                <a:cubicBezTo>
                  <a:pt x="10221" y="15459"/>
                  <a:pt x="10221" y="15459"/>
                  <a:pt x="10137" y="15836"/>
                </a:cubicBezTo>
                <a:cubicBezTo>
                  <a:pt x="10137" y="15836"/>
                  <a:pt x="10137" y="15836"/>
                  <a:pt x="9802" y="15998"/>
                </a:cubicBezTo>
                <a:cubicBezTo>
                  <a:pt x="9802" y="15998"/>
                  <a:pt x="9802" y="15998"/>
                  <a:pt x="9760" y="16106"/>
                </a:cubicBezTo>
                <a:cubicBezTo>
                  <a:pt x="9760" y="16106"/>
                  <a:pt x="9760" y="16106"/>
                  <a:pt x="9468" y="16375"/>
                </a:cubicBezTo>
                <a:cubicBezTo>
                  <a:pt x="9468" y="16375"/>
                  <a:pt x="9468" y="16375"/>
                  <a:pt x="9175" y="16483"/>
                </a:cubicBezTo>
                <a:cubicBezTo>
                  <a:pt x="9175" y="16483"/>
                  <a:pt x="9175" y="16483"/>
                  <a:pt x="9007" y="16537"/>
                </a:cubicBezTo>
                <a:cubicBezTo>
                  <a:pt x="9007" y="16537"/>
                  <a:pt x="9007" y="16537"/>
                  <a:pt x="8924" y="16375"/>
                </a:cubicBezTo>
                <a:cubicBezTo>
                  <a:pt x="8924" y="16375"/>
                  <a:pt x="8924" y="16375"/>
                  <a:pt x="8882" y="16267"/>
                </a:cubicBezTo>
                <a:cubicBezTo>
                  <a:pt x="8882" y="16267"/>
                  <a:pt x="8882" y="16267"/>
                  <a:pt x="9091" y="16160"/>
                </a:cubicBezTo>
                <a:cubicBezTo>
                  <a:pt x="9091" y="16160"/>
                  <a:pt x="9091" y="16160"/>
                  <a:pt x="9258" y="15890"/>
                </a:cubicBezTo>
                <a:cubicBezTo>
                  <a:pt x="9258" y="15890"/>
                  <a:pt x="9258" y="15890"/>
                  <a:pt x="9049" y="15890"/>
                </a:cubicBezTo>
                <a:cubicBezTo>
                  <a:pt x="9049" y="15890"/>
                  <a:pt x="9049" y="15890"/>
                  <a:pt x="8965" y="15729"/>
                </a:cubicBezTo>
                <a:cubicBezTo>
                  <a:pt x="8965" y="15729"/>
                  <a:pt x="8965" y="15729"/>
                  <a:pt x="9175" y="15352"/>
                </a:cubicBezTo>
                <a:cubicBezTo>
                  <a:pt x="9175" y="15352"/>
                  <a:pt x="9175" y="15352"/>
                  <a:pt x="9258" y="14975"/>
                </a:cubicBezTo>
                <a:cubicBezTo>
                  <a:pt x="9258" y="14975"/>
                  <a:pt x="9258" y="14975"/>
                  <a:pt x="9384" y="14436"/>
                </a:cubicBezTo>
                <a:cubicBezTo>
                  <a:pt x="9384" y="14436"/>
                  <a:pt x="9384" y="14436"/>
                  <a:pt x="9593" y="14113"/>
                </a:cubicBezTo>
                <a:cubicBezTo>
                  <a:pt x="9593" y="14113"/>
                  <a:pt x="9593" y="14113"/>
                  <a:pt x="10346" y="14220"/>
                </a:cubicBezTo>
                <a:cubicBezTo>
                  <a:pt x="10346" y="14220"/>
                  <a:pt x="10346" y="14220"/>
                  <a:pt x="10221" y="14005"/>
                </a:cubicBezTo>
                <a:cubicBezTo>
                  <a:pt x="10221" y="14005"/>
                  <a:pt x="10221" y="14005"/>
                  <a:pt x="10011" y="13951"/>
                </a:cubicBezTo>
                <a:cubicBezTo>
                  <a:pt x="10011" y="13951"/>
                  <a:pt x="10011" y="13951"/>
                  <a:pt x="9635" y="13736"/>
                </a:cubicBezTo>
                <a:cubicBezTo>
                  <a:pt x="9635" y="13736"/>
                  <a:pt x="9635" y="13736"/>
                  <a:pt x="9342" y="13897"/>
                </a:cubicBezTo>
                <a:cubicBezTo>
                  <a:pt x="9342" y="13897"/>
                  <a:pt x="9342" y="13897"/>
                  <a:pt x="9091" y="14167"/>
                </a:cubicBezTo>
                <a:cubicBezTo>
                  <a:pt x="9091" y="14167"/>
                  <a:pt x="9091" y="14167"/>
                  <a:pt x="8840" y="14436"/>
                </a:cubicBezTo>
                <a:cubicBezTo>
                  <a:pt x="8840" y="14436"/>
                  <a:pt x="8840" y="14436"/>
                  <a:pt x="8714" y="14759"/>
                </a:cubicBezTo>
                <a:cubicBezTo>
                  <a:pt x="8714" y="14759"/>
                  <a:pt x="8714" y="14759"/>
                  <a:pt x="8673" y="15028"/>
                </a:cubicBezTo>
                <a:cubicBezTo>
                  <a:pt x="8673" y="15028"/>
                  <a:pt x="8673" y="15028"/>
                  <a:pt x="8505" y="15028"/>
                </a:cubicBezTo>
                <a:cubicBezTo>
                  <a:pt x="8505" y="15028"/>
                  <a:pt x="8505" y="15028"/>
                  <a:pt x="8505" y="15136"/>
                </a:cubicBezTo>
                <a:cubicBezTo>
                  <a:pt x="8505" y="15136"/>
                  <a:pt x="8505" y="15136"/>
                  <a:pt x="8589" y="15352"/>
                </a:cubicBezTo>
                <a:cubicBezTo>
                  <a:pt x="8589" y="15352"/>
                  <a:pt x="8589" y="15352"/>
                  <a:pt x="8547" y="15513"/>
                </a:cubicBezTo>
                <a:cubicBezTo>
                  <a:pt x="8547" y="15513"/>
                  <a:pt x="8547" y="15513"/>
                  <a:pt x="8422" y="15675"/>
                </a:cubicBezTo>
                <a:cubicBezTo>
                  <a:pt x="8422" y="15675"/>
                  <a:pt x="8422" y="15675"/>
                  <a:pt x="8129" y="15890"/>
                </a:cubicBezTo>
                <a:cubicBezTo>
                  <a:pt x="8129" y="15890"/>
                  <a:pt x="8129" y="15890"/>
                  <a:pt x="7961" y="16052"/>
                </a:cubicBezTo>
                <a:cubicBezTo>
                  <a:pt x="7961" y="16052"/>
                  <a:pt x="7961" y="16052"/>
                  <a:pt x="7752" y="16321"/>
                </a:cubicBezTo>
                <a:cubicBezTo>
                  <a:pt x="7752" y="16321"/>
                  <a:pt x="7752" y="16321"/>
                  <a:pt x="7710" y="16591"/>
                </a:cubicBezTo>
                <a:cubicBezTo>
                  <a:pt x="7710" y="16591"/>
                  <a:pt x="7710" y="16591"/>
                  <a:pt x="8003" y="16698"/>
                </a:cubicBezTo>
                <a:cubicBezTo>
                  <a:pt x="8003" y="16698"/>
                  <a:pt x="8003" y="16698"/>
                  <a:pt x="8045" y="17075"/>
                </a:cubicBezTo>
                <a:cubicBezTo>
                  <a:pt x="8045" y="17075"/>
                  <a:pt x="8045" y="17075"/>
                  <a:pt x="7920" y="17291"/>
                </a:cubicBezTo>
                <a:cubicBezTo>
                  <a:pt x="7920" y="17291"/>
                  <a:pt x="7920" y="17291"/>
                  <a:pt x="7710" y="17452"/>
                </a:cubicBezTo>
                <a:cubicBezTo>
                  <a:pt x="7710" y="17452"/>
                  <a:pt x="7710" y="17452"/>
                  <a:pt x="7459" y="17883"/>
                </a:cubicBezTo>
                <a:cubicBezTo>
                  <a:pt x="7459" y="17883"/>
                  <a:pt x="7459" y="17883"/>
                  <a:pt x="7083" y="18206"/>
                </a:cubicBezTo>
                <a:cubicBezTo>
                  <a:pt x="7083" y="18206"/>
                  <a:pt x="7083" y="18206"/>
                  <a:pt x="6330" y="18691"/>
                </a:cubicBezTo>
                <a:cubicBezTo>
                  <a:pt x="6330" y="18691"/>
                  <a:pt x="6330" y="18691"/>
                  <a:pt x="6288" y="19122"/>
                </a:cubicBezTo>
                <a:cubicBezTo>
                  <a:pt x="6288" y="19122"/>
                  <a:pt x="6288" y="19122"/>
                  <a:pt x="5995" y="19284"/>
                </a:cubicBezTo>
                <a:cubicBezTo>
                  <a:pt x="5995" y="19284"/>
                  <a:pt x="5995" y="19284"/>
                  <a:pt x="5702" y="19499"/>
                </a:cubicBezTo>
                <a:cubicBezTo>
                  <a:pt x="5702" y="19499"/>
                  <a:pt x="5702" y="19499"/>
                  <a:pt x="5325" y="19661"/>
                </a:cubicBezTo>
                <a:cubicBezTo>
                  <a:pt x="5325" y="19661"/>
                  <a:pt x="5325" y="19661"/>
                  <a:pt x="5200" y="19769"/>
                </a:cubicBezTo>
                <a:cubicBezTo>
                  <a:pt x="5200" y="19769"/>
                  <a:pt x="5200" y="19769"/>
                  <a:pt x="5033" y="19930"/>
                </a:cubicBezTo>
                <a:cubicBezTo>
                  <a:pt x="5033" y="19930"/>
                  <a:pt x="5033" y="19930"/>
                  <a:pt x="4907" y="20092"/>
                </a:cubicBezTo>
                <a:cubicBezTo>
                  <a:pt x="4907" y="20092"/>
                  <a:pt x="4907" y="20092"/>
                  <a:pt x="4823" y="20415"/>
                </a:cubicBezTo>
                <a:cubicBezTo>
                  <a:pt x="4823" y="20415"/>
                  <a:pt x="4823" y="20415"/>
                  <a:pt x="4614" y="20469"/>
                </a:cubicBezTo>
                <a:cubicBezTo>
                  <a:pt x="4614" y="20469"/>
                  <a:pt x="4614" y="20469"/>
                  <a:pt x="4321" y="20577"/>
                </a:cubicBezTo>
                <a:cubicBezTo>
                  <a:pt x="4321" y="20577"/>
                  <a:pt x="4321" y="20577"/>
                  <a:pt x="4112" y="20577"/>
                </a:cubicBezTo>
                <a:cubicBezTo>
                  <a:pt x="4112" y="20577"/>
                  <a:pt x="4112" y="20577"/>
                  <a:pt x="3903" y="20684"/>
                </a:cubicBezTo>
                <a:cubicBezTo>
                  <a:pt x="3903" y="20684"/>
                  <a:pt x="3903" y="20684"/>
                  <a:pt x="3610" y="20900"/>
                </a:cubicBezTo>
                <a:cubicBezTo>
                  <a:pt x="3610" y="20900"/>
                  <a:pt x="3610" y="20900"/>
                  <a:pt x="3694" y="21169"/>
                </a:cubicBezTo>
                <a:cubicBezTo>
                  <a:pt x="3694" y="21169"/>
                  <a:pt x="3694" y="21169"/>
                  <a:pt x="3610" y="21223"/>
                </a:cubicBezTo>
                <a:cubicBezTo>
                  <a:pt x="3610" y="21223"/>
                  <a:pt x="3610" y="21223"/>
                  <a:pt x="3401" y="21061"/>
                </a:cubicBezTo>
                <a:cubicBezTo>
                  <a:pt x="3401" y="21061"/>
                  <a:pt x="3401" y="21061"/>
                  <a:pt x="3192" y="20954"/>
                </a:cubicBezTo>
                <a:cubicBezTo>
                  <a:pt x="3192" y="20954"/>
                  <a:pt x="3192" y="20954"/>
                  <a:pt x="3024" y="20630"/>
                </a:cubicBezTo>
                <a:cubicBezTo>
                  <a:pt x="3024" y="20630"/>
                  <a:pt x="3024" y="20630"/>
                  <a:pt x="2983" y="20738"/>
                </a:cubicBezTo>
                <a:cubicBezTo>
                  <a:pt x="2983" y="20738"/>
                  <a:pt x="2983" y="20738"/>
                  <a:pt x="2983" y="21169"/>
                </a:cubicBezTo>
                <a:cubicBezTo>
                  <a:pt x="2983" y="21169"/>
                  <a:pt x="2983" y="21169"/>
                  <a:pt x="2731" y="21169"/>
                </a:cubicBezTo>
                <a:cubicBezTo>
                  <a:pt x="2731" y="21169"/>
                  <a:pt x="2731" y="21169"/>
                  <a:pt x="2731" y="21331"/>
                </a:cubicBezTo>
                <a:cubicBezTo>
                  <a:pt x="2731" y="21331"/>
                  <a:pt x="2731" y="21331"/>
                  <a:pt x="2480" y="21331"/>
                </a:cubicBezTo>
                <a:cubicBezTo>
                  <a:pt x="2480" y="21331"/>
                  <a:pt x="2480" y="21331"/>
                  <a:pt x="2480" y="21277"/>
                </a:cubicBezTo>
                <a:cubicBezTo>
                  <a:pt x="2480" y="21223"/>
                  <a:pt x="2355" y="21223"/>
                  <a:pt x="2355" y="21223"/>
                </a:cubicBezTo>
                <a:cubicBezTo>
                  <a:pt x="2355" y="21223"/>
                  <a:pt x="2355" y="21223"/>
                  <a:pt x="2188" y="21223"/>
                </a:cubicBezTo>
                <a:cubicBezTo>
                  <a:pt x="2188" y="21223"/>
                  <a:pt x="2188" y="21223"/>
                  <a:pt x="1978" y="21277"/>
                </a:cubicBezTo>
                <a:cubicBezTo>
                  <a:pt x="1978" y="21277"/>
                  <a:pt x="1978" y="21277"/>
                  <a:pt x="1727" y="21600"/>
                </a:cubicBezTo>
                <a:cubicBezTo>
                  <a:pt x="1727" y="21600"/>
                  <a:pt x="1727" y="21600"/>
                  <a:pt x="1267" y="21600"/>
                </a:cubicBezTo>
                <a:cubicBezTo>
                  <a:pt x="1267" y="21600"/>
                  <a:pt x="1267" y="21600"/>
                  <a:pt x="849" y="21600"/>
                </a:cubicBezTo>
                <a:cubicBezTo>
                  <a:pt x="849" y="21600"/>
                  <a:pt x="849" y="21600"/>
                  <a:pt x="849" y="21385"/>
                </a:cubicBezTo>
                <a:cubicBezTo>
                  <a:pt x="849" y="21385"/>
                  <a:pt x="849" y="21385"/>
                  <a:pt x="1142" y="20954"/>
                </a:cubicBezTo>
                <a:cubicBezTo>
                  <a:pt x="1142" y="20954"/>
                  <a:pt x="1142" y="20954"/>
                  <a:pt x="1644" y="20954"/>
                </a:cubicBezTo>
                <a:cubicBezTo>
                  <a:pt x="1644" y="20954"/>
                  <a:pt x="1644" y="20954"/>
                  <a:pt x="1853" y="20954"/>
                </a:cubicBezTo>
                <a:cubicBezTo>
                  <a:pt x="1853" y="20954"/>
                  <a:pt x="1853" y="20954"/>
                  <a:pt x="2062" y="20792"/>
                </a:cubicBezTo>
                <a:cubicBezTo>
                  <a:pt x="2062" y="20792"/>
                  <a:pt x="2062" y="20792"/>
                  <a:pt x="2355" y="20684"/>
                </a:cubicBezTo>
                <a:cubicBezTo>
                  <a:pt x="2355" y="20684"/>
                  <a:pt x="2355" y="20684"/>
                  <a:pt x="2480" y="20577"/>
                </a:cubicBezTo>
                <a:cubicBezTo>
                  <a:pt x="2480" y="20577"/>
                  <a:pt x="2480" y="20577"/>
                  <a:pt x="2606" y="20307"/>
                </a:cubicBezTo>
                <a:cubicBezTo>
                  <a:pt x="2606" y="20307"/>
                  <a:pt x="2606" y="20307"/>
                  <a:pt x="2857" y="20146"/>
                </a:cubicBezTo>
                <a:cubicBezTo>
                  <a:pt x="2857" y="20146"/>
                  <a:pt x="2857" y="20146"/>
                  <a:pt x="3234" y="20092"/>
                </a:cubicBezTo>
                <a:cubicBezTo>
                  <a:pt x="3234" y="20092"/>
                  <a:pt x="3234" y="20092"/>
                  <a:pt x="3443" y="20092"/>
                </a:cubicBezTo>
                <a:cubicBezTo>
                  <a:pt x="3443" y="20092"/>
                  <a:pt x="3443" y="20092"/>
                  <a:pt x="3610" y="20307"/>
                </a:cubicBezTo>
                <a:cubicBezTo>
                  <a:pt x="3610" y="20307"/>
                  <a:pt x="3610" y="20307"/>
                  <a:pt x="3777" y="20146"/>
                </a:cubicBezTo>
                <a:cubicBezTo>
                  <a:pt x="3777" y="20146"/>
                  <a:pt x="3777" y="20146"/>
                  <a:pt x="3945" y="19822"/>
                </a:cubicBezTo>
                <a:cubicBezTo>
                  <a:pt x="3945" y="19822"/>
                  <a:pt x="3945" y="19822"/>
                  <a:pt x="4154" y="19553"/>
                </a:cubicBezTo>
                <a:cubicBezTo>
                  <a:pt x="4154" y="19553"/>
                  <a:pt x="4154" y="19553"/>
                  <a:pt x="4363" y="19392"/>
                </a:cubicBezTo>
                <a:cubicBezTo>
                  <a:pt x="4363" y="19392"/>
                  <a:pt x="4363" y="19392"/>
                  <a:pt x="4782" y="19284"/>
                </a:cubicBezTo>
                <a:cubicBezTo>
                  <a:pt x="4782" y="19284"/>
                  <a:pt x="4782" y="19284"/>
                  <a:pt x="4949" y="19068"/>
                </a:cubicBezTo>
                <a:cubicBezTo>
                  <a:pt x="4949" y="19068"/>
                  <a:pt x="4949" y="19068"/>
                  <a:pt x="5158" y="18799"/>
                </a:cubicBezTo>
                <a:cubicBezTo>
                  <a:pt x="5158" y="18799"/>
                  <a:pt x="5158" y="18799"/>
                  <a:pt x="5409" y="18530"/>
                </a:cubicBezTo>
                <a:cubicBezTo>
                  <a:pt x="5409" y="18530"/>
                  <a:pt x="5409" y="18530"/>
                  <a:pt x="5618" y="18368"/>
                </a:cubicBezTo>
                <a:cubicBezTo>
                  <a:pt x="5618" y="18368"/>
                  <a:pt x="5618" y="18368"/>
                  <a:pt x="5702" y="18045"/>
                </a:cubicBezTo>
                <a:cubicBezTo>
                  <a:pt x="5702" y="18045"/>
                  <a:pt x="5702" y="18045"/>
                  <a:pt x="5744" y="17560"/>
                </a:cubicBezTo>
                <a:cubicBezTo>
                  <a:pt x="5744" y="17560"/>
                  <a:pt x="5744" y="17560"/>
                  <a:pt x="5828" y="17237"/>
                </a:cubicBezTo>
                <a:cubicBezTo>
                  <a:pt x="5828" y="17237"/>
                  <a:pt x="5828" y="17237"/>
                  <a:pt x="5869" y="17129"/>
                </a:cubicBezTo>
                <a:cubicBezTo>
                  <a:pt x="5869" y="17129"/>
                  <a:pt x="5869" y="17129"/>
                  <a:pt x="6079" y="16752"/>
                </a:cubicBezTo>
                <a:cubicBezTo>
                  <a:pt x="6079" y="16752"/>
                  <a:pt x="6079" y="16752"/>
                  <a:pt x="5953" y="16752"/>
                </a:cubicBezTo>
                <a:cubicBezTo>
                  <a:pt x="5953" y="16752"/>
                  <a:pt x="5953" y="16752"/>
                  <a:pt x="5744" y="16806"/>
                </a:cubicBezTo>
                <a:cubicBezTo>
                  <a:pt x="5744" y="16806"/>
                  <a:pt x="5744" y="16806"/>
                  <a:pt x="5618" y="16806"/>
                </a:cubicBezTo>
                <a:cubicBezTo>
                  <a:pt x="5618" y="16806"/>
                  <a:pt x="5618" y="16806"/>
                  <a:pt x="5409" y="16752"/>
                </a:cubicBezTo>
                <a:cubicBezTo>
                  <a:pt x="5409" y="16752"/>
                  <a:pt x="5409" y="16752"/>
                  <a:pt x="5325" y="16644"/>
                </a:cubicBezTo>
                <a:cubicBezTo>
                  <a:pt x="5325" y="16644"/>
                  <a:pt x="5325" y="16644"/>
                  <a:pt x="5535" y="16375"/>
                </a:cubicBezTo>
                <a:cubicBezTo>
                  <a:pt x="5535" y="16375"/>
                  <a:pt x="5535" y="16375"/>
                  <a:pt x="5325" y="16429"/>
                </a:cubicBezTo>
                <a:cubicBezTo>
                  <a:pt x="5325" y="16429"/>
                  <a:pt x="5325" y="16429"/>
                  <a:pt x="5200" y="16591"/>
                </a:cubicBezTo>
                <a:cubicBezTo>
                  <a:pt x="5200" y="16591"/>
                  <a:pt x="5200" y="16591"/>
                  <a:pt x="5116" y="16968"/>
                </a:cubicBezTo>
                <a:cubicBezTo>
                  <a:pt x="5116" y="16968"/>
                  <a:pt x="5116" y="16968"/>
                  <a:pt x="4991" y="17129"/>
                </a:cubicBezTo>
                <a:cubicBezTo>
                  <a:pt x="4991" y="17129"/>
                  <a:pt x="4991" y="17129"/>
                  <a:pt x="4949" y="16968"/>
                </a:cubicBezTo>
                <a:cubicBezTo>
                  <a:pt x="4949" y="16968"/>
                  <a:pt x="4949" y="16968"/>
                  <a:pt x="4823" y="16752"/>
                </a:cubicBezTo>
                <a:cubicBezTo>
                  <a:pt x="4823" y="16752"/>
                  <a:pt x="4823" y="16752"/>
                  <a:pt x="4614" y="16483"/>
                </a:cubicBezTo>
                <a:cubicBezTo>
                  <a:pt x="4614" y="16483"/>
                  <a:pt x="4614" y="16483"/>
                  <a:pt x="4280" y="16213"/>
                </a:cubicBezTo>
                <a:cubicBezTo>
                  <a:pt x="4280" y="16213"/>
                  <a:pt x="4280" y="16213"/>
                  <a:pt x="4196" y="16213"/>
                </a:cubicBezTo>
                <a:cubicBezTo>
                  <a:pt x="4196" y="16213"/>
                  <a:pt x="4196" y="16213"/>
                  <a:pt x="3903" y="16483"/>
                </a:cubicBezTo>
                <a:cubicBezTo>
                  <a:pt x="3903" y="16483"/>
                  <a:pt x="3903" y="16483"/>
                  <a:pt x="3736" y="16483"/>
                </a:cubicBezTo>
                <a:cubicBezTo>
                  <a:pt x="3736" y="16483"/>
                  <a:pt x="3736" y="16483"/>
                  <a:pt x="3485" y="16483"/>
                </a:cubicBezTo>
                <a:cubicBezTo>
                  <a:pt x="3485" y="16483"/>
                  <a:pt x="3485" y="16483"/>
                  <a:pt x="3526" y="15783"/>
                </a:cubicBezTo>
                <a:cubicBezTo>
                  <a:pt x="3526" y="15783"/>
                  <a:pt x="3526" y="15783"/>
                  <a:pt x="3568" y="15567"/>
                </a:cubicBezTo>
                <a:cubicBezTo>
                  <a:pt x="3568" y="15567"/>
                  <a:pt x="3568" y="15567"/>
                  <a:pt x="3694" y="15352"/>
                </a:cubicBezTo>
                <a:cubicBezTo>
                  <a:pt x="3694" y="15352"/>
                  <a:pt x="3694" y="15352"/>
                  <a:pt x="3694" y="15082"/>
                </a:cubicBezTo>
                <a:cubicBezTo>
                  <a:pt x="3694" y="15082"/>
                  <a:pt x="3694" y="15082"/>
                  <a:pt x="3652" y="14651"/>
                </a:cubicBezTo>
                <a:cubicBezTo>
                  <a:pt x="3652" y="14651"/>
                  <a:pt x="3652" y="14651"/>
                  <a:pt x="3568" y="14220"/>
                </a:cubicBezTo>
                <a:cubicBezTo>
                  <a:pt x="3568" y="14220"/>
                  <a:pt x="3568" y="14220"/>
                  <a:pt x="3485" y="14328"/>
                </a:cubicBezTo>
                <a:cubicBezTo>
                  <a:pt x="3485" y="14328"/>
                  <a:pt x="3485" y="14328"/>
                  <a:pt x="3317" y="14544"/>
                </a:cubicBezTo>
                <a:cubicBezTo>
                  <a:pt x="3317" y="14544"/>
                  <a:pt x="3317" y="14544"/>
                  <a:pt x="3192" y="14651"/>
                </a:cubicBezTo>
                <a:cubicBezTo>
                  <a:pt x="3192" y="14651"/>
                  <a:pt x="3192" y="14651"/>
                  <a:pt x="3066" y="14651"/>
                </a:cubicBezTo>
                <a:cubicBezTo>
                  <a:pt x="3066" y="14651"/>
                  <a:pt x="3066" y="14651"/>
                  <a:pt x="2941" y="14490"/>
                </a:cubicBezTo>
                <a:cubicBezTo>
                  <a:pt x="2941" y="14490"/>
                  <a:pt x="2941" y="14490"/>
                  <a:pt x="2857" y="14490"/>
                </a:cubicBezTo>
                <a:cubicBezTo>
                  <a:pt x="2857" y="14490"/>
                  <a:pt x="2857" y="14490"/>
                  <a:pt x="2690" y="14382"/>
                </a:cubicBezTo>
                <a:cubicBezTo>
                  <a:pt x="2690" y="14382"/>
                  <a:pt x="2690" y="14382"/>
                  <a:pt x="2564" y="14220"/>
                </a:cubicBezTo>
                <a:cubicBezTo>
                  <a:pt x="2564" y="14220"/>
                  <a:pt x="2564" y="14220"/>
                  <a:pt x="2439" y="14113"/>
                </a:cubicBezTo>
                <a:cubicBezTo>
                  <a:pt x="2439" y="14113"/>
                  <a:pt x="2439" y="14113"/>
                  <a:pt x="2313" y="13951"/>
                </a:cubicBezTo>
                <a:cubicBezTo>
                  <a:pt x="2313" y="13951"/>
                  <a:pt x="2313" y="13951"/>
                  <a:pt x="2271" y="13790"/>
                </a:cubicBezTo>
                <a:cubicBezTo>
                  <a:pt x="2271" y="13790"/>
                  <a:pt x="2271" y="13790"/>
                  <a:pt x="2229" y="13412"/>
                </a:cubicBezTo>
                <a:cubicBezTo>
                  <a:pt x="2229" y="13412"/>
                  <a:pt x="2229" y="13412"/>
                  <a:pt x="2397" y="13251"/>
                </a:cubicBezTo>
                <a:cubicBezTo>
                  <a:pt x="2397" y="13251"/>
                  <a:pt x="2397" y="13251"/>
                  <a:pt x="2564" y="13251"/>
                </a:cubicBezTo>
                <a:cubicBezTo>
                  <a:pt x="2564" y="13251"/>
                  <a:pt x="2564" y="13251"/>
                  <a:pt x="2773" y="13251"/>
                </a:cubicBezTo>
                <a:cubicBezTo>
                  <a:pt x="2773" y="13251"/>
                  <a:pt x="2773" y="13251"/>
                  <a:pt x="2983" y="13412"/>
                </a:cubicBezTo>
                <a:cubicBezTo>
                  <a:pt x="2983" y="13412"/>
                  <a:pt x="2983" y="13412"/>
                  <a:pt x="3066" y="13143"/>
                </a:cubicBezTo>
                <a:cubicBezTo>
                  <a:pt x="3066" y="13143"/>
                  <a:pt x="3066" y="13143"/>
                  <a:pt x="2941" y="12982"/>
                </a:cubicBezTo>
                <a:cubicBezTo>
                  <a:pt x="2941" y="12982"/>
                  <a:pt x="2941" y="12982"/>
                  <a:pt x="2899" y="12982"/>
                </a:cubicBezTo>
                <a:cubicBezTo>
                  <a:pt x="2899" y="12982"/>
                  <a:pt x="2899" y="12982"/>
                  <a:pt x="2690" y="12982"/>
                </a:cubicBezTo>
                <a:cubicBezTo>
                  <a:pt x="2690" y="12982"/>
                  <a:pt x="2690" y="12982"/>
                  <a:pt x="2564" y="12982"/>
                </a:cubicBezTo>
                <a:cubicBezTo>
                  <a:pt x="2564" y="12982"/>
                  <a:pt x="2564" y="12982"/>
                  <a:pt x="2313" y="12766"/>
                </a:cubicBezTo>
                <a:cubicBezTo>
                  <a:pt x="2313" y="12766"/>
                  <a:pt x="2313" y="12766"/>
                  <a:pt x="2229" y="12551"/>
                </a:cubicBezTo>
                <a:cubicBezTo>
                  <a:pt x="2229" y="12551"/>
                  <a:pt x="2229" y="12551"/>
                  <a:pt x="2146" y="12281"/>
                </a:cubicBezTo>
                <a:cubicBezTo>
                  <a:pt x="2146" y="12281"/>
                  <a:pt x="2146" y="12281"/>
                  <a:pt x="2062" y="12012"/>
                </a:cubicBezTo>
                <a:cubicBezTo>
                  <a:pt x="2062" y="12012"/>
                  <a:pt x="2062" y="12012"/>
                  <a:pt x="2062" y="11904"/>
                </a:cubicBezTo>
                <a:cubicBezTo>
                  <a:pt x="2062" y="11904"/>
                  <a:pt x="2062" y="11904"/>
                  <a:pt x="2146" y="11797"/>
                </a:cubicBezTo>
                <a:cubicBezTo>
                  <a:pt x="2146" y="11797"/>
                  <a:pt x="2146" y="11797"/>
                  <a:pt x="2271" y="11527"/>
                </a:cubicBezTo>
                <a:cubicBezTo>
                  <a:pt x="2271" y="11527"/>
                  <a:pt x="2271" y="11527"/>
                  <a:pt x="2480" y="11204"/>
                </a:cubicBezTo>
                <a:cubicBezTo>
                  <a:pt x="2480" y="11204"/>
                  <a:pt x="2480" y="11204"/>
                  <a:pt x="2731" y="10989"/>
                </a:cubicBezTo>
                <a:cubicBezTo>
                  <a:pt x="2731" y="10989"/>
                  <a:pt x="2731" y="10989"/>
                  <a:pt x="2899" y="10719"/>
                </a:cubicBezTo>
                <a:cubicBezTo>
                  <a:pt x="2899" y="10719"/>
                  <a:pt x="2899" y="10719"/>
                  <a:pt x="2941" y="10450"/>
                </a:cubicBezTo>
                <a:cubicBezTo>
                  <a:pt x="2941" y="10450"/>
                  <a:pt x="2941" y="10450"/>
                  <a:pt x="3150" y="10181"/>
                </a:cubicBezTo>
                <a:cubicBezTo>
                  <a:pt x="3150" y="10181"/>
                  <a:pt x="3150" y="10181"/>
                  <a:pt x="3317" y="10127"/>
                </a:cubicBezTo>
                <a:cubicBezTo>
                  <a:pt x="3317" y="10127"/>
                  <a:pt x="3317" y="10127"/>
                  <a:pt x="3443" y="10234"/>
                </a:cubicBezTo>
                <a:cubicBezTo>
                  <a:pt x="3443" y="10234"/>
                  <a:pt x="3443" y="10234"/>
                  <a:pt x="3568" y="10450"/>
                </a:cubicBezTo>
                <a:cubicBezTo>
                  <a:pt x="3568" y="10450"/>
                  <a:pt x="3568" y="10450"/>
                  <a:pt x="3652" y="10450"/>
                </a:cubicBezTo>
                <a:cubicBezTo>
                  <a:pt x="3652" y="10450"/>
                  <a:pt x="3652" y="10450"/>
                  <a:pt x="3819" y="10450"/>
                </a:cubicBezTo>
                <a:cubicBezTo>
                  <a:pt x="3819" y="10450"/>
                  <a:pt x="3819" y="10450"/>
                  <a:pt x="3903" y="10450"/>
                </a:cubicBezTo>
                <a:cubicBezTo>
                  <a:pt x="3903" y="10450"/>
                  <a:pt x="3903" y="10450"/>
                  <a:pt x="4028" y="10234"/>
                </a:cubicBezTo>
                <a:cubicBezTo>
                  <a:pt x="4028" y="10234"/>
                  <a:pt x="4028" y="10234"/>
                  <a:pt x="4154" y="10234"/>
                </a:cubicBezTo>
                <a:cubicBezTo>
                  <a:pt x="4154" y="10234"/>
                  <a:pt x="4154" y="10234"/>
                  <a:pt x="4196" y="10127"/>
                </a:cubicBezTo>
                <a:cubicBezTo>
                  <a:pt x="4196" y="10127"/>
                  <a:pt x="4196" y="10127"/>
                  <a:pt x="4280" y="9965"/>
                </a:cubicBezTo>
                <a:cubicBezTo>
                  <a:pt x="4280" y="9965"/>
                  <a:pt x="4280" y="9965"/>
                  <a:pt x="4321" y="10127"/>
                </a:cubicBezTo>
                <a:cubicBezTo>
                  <a:pt x="4321" y="10127"/>
                  <a:pt x="4321" y="10127"/>
                  <a:pt x="4447" y="10127"/>
                </a:cubicBezTo>
                <a:cubicBezTo>
                  <a:pt x="4447" y="10127"/>
                  <a:pt x="4447" y="10127"/>
                  <a:pt x="4531" y="10127"/>
                </a:cubicBezTo>
                <a:cubicBezTo>
                  <a:pt x="4531" y="10127"/>
                  <a:pt x="4531" y="10127"/>
                  <a:pt x="4698" y="10127"/>
                </a:cubicBezTo>
                <a:cubicBezTo>
                  <a:pt x="4698" y="10127"/>
                  <a:pt x="4698" y="10127"/>
                  <a:pt x="4823" y="9965"/>
                </a:cubicBezTo>
                <a:cubicBezTo>
                  <a:pt x="4823" y="9965"/>
                  <a:pt x="4823" y="9965"/>
                  <a:pt x="4949" y="9965"/>
                </a:cubicBezTo>
                <a:cubicBezTo>
                  <a:pt x="4949" y="9965"/>
                  <a:pt x="4949" y="9965"/>
                  <a:pt x="4991" y="9588"/>
                </a:cubicBezTo>
                <a:cubicBezTo>
                  <a:pt x="4991" y="9588"/>
                  <a:pt x="4991" y="9588"/>
                  <a:pt x="4907" y="9319"/>
                </a:cubicBezTo>
                <a:cubicBezTo>
                  <a:pt x="4907" y="9319"/>
                  <a:pt x="4907" y="9319"/>
                  <a:pt x="4823" y="8888"/>
                </a:cubicBezTo>
                <a:cubicBezTo>
                  <a:pt x="4823" y="8888"/>
                  <a:pt x="4823" y="8888"/>
                  <a:pt x="4991" y="8888"/>
                </a:cubicBezTo>
                <a:cubicBezTo>
                  <a:pt x="4991" y="8888"/>
                  <a:pt x="4991" y="8888"/>
                  <a:pt x="5158" y="8672"/>
                </a:cubicBezTo>
                <a:cubicBezTo>
                  <a:pt x="5158" y="8672"/>
                  <a:pt x="5158" y="8672"/>
                  <a:pt x="5116" y="8349"/>
                </a:cubicBezTo>
                <a:cubicBezTo>
                  <a:pt x="5116" y="8349"/>
                  <a:pt x="5116" y="8349"/>
                  <a:pt x="4865" y="8295"/>
                </a:cubicBezTo>
                <a:cubicBezTo>
                  <a:pt x="4865" y="8295"/>
                  <a:pt x="4865" y="8295"/>
                  <a:pt x="4740" y="8295"/>
                </a:cubicBezTo>
                <a:cubicBezTo>
                  <a:pt x="4740" y="8295"/>
                  <a:pt x="4740" y="8295"/>
                  <a:pt x="4614" y="8349"/>
                </a:cubicBezTo>
                <a:cubicBezTo>
                  <a:pt x="4614" y="8349"/>
                  <a:pt x="4614" y="8349"/>
                  <a:pt x="4489" y="8457"/>
                </a:cubicBezTo>
                <a:cubicBezTo>
                  <a:pt x="4489" y="8457"/>
                  <a:pt x="4489" y="8457"/>
                  <a:pt x="4405" y="8672"/>
                </a:cubicBezTo>
                <a:cubicBezTo>
                  <a:pt x="4405" y="8672"/>
                  <a:pt x="4405" y="8672"/>
                  <a:pt x="4280" y="8672"/>
                </a:cubicBezTo>
                <a:cubicBezTo>
                  <a:pt x="4280" y="8672"/>
                  <a:pt x="4280" y="8672"/>
                  <a:pt x="4154" y="8349"/>
                </a:cubicBezTo>
                <a:cubicBezTo>
                  <a:pt x="4154" y="8349"/>
                  <a:pt x="4154" y="8349"/>
                  <a:pt x="3819" y="8349"/>
                </a:cubicBezTo>
                <a:cubicBezTo>
                  <a:pt x="3819" y="8349"/>
                  <a:pt x="3819" y="8349"/>
                  <a:pt x="3443" y="8349"/>
                </a:cubicBezTo>
                <a:cubicBezTo>
                  <a:pt x="3443" y="8349"/>
                  <a:pt x="3443" y="8349"/>
                  <a:pt x="3150" y="8241"/>
                </a:cubicBezTo>
                <a:cubicBezTo>
                  <a:pt x="3150" y="8241"/>
                  <a:pt x="3150" y="8241"/>
                  <a:pt x="2857" y="8080"/>
                </a:cubicBezTo>
                <a:cubicBezTo>
                  <a:pt x="2857" y="8080"/>
                  <a:pt x="2857" y="8080"/>
                  <a:pt x="2690" y="7810"/>
                </a:cubicBezTo>
                <a:cubicBezTo>
                  <a:pt x="2690" y="7810"/>
                  <a:pt x="2690" y="7810"/>
                  <a:pt x="2648" y="7272"/>
                </a:cubicBezTo>
                <a:cubicBezTo>
                  <a:pt x="2648" y="7272"/>
                  <a:pt x="2648" y="7272"/>
                  <a:pt x="2857" y="7164"/>
                </a:cubicBezTo>
                <a:cubicBezTo>
                  <a:pt x="2857" y="7164"/>
                  <a:pt x="2857" y="7164"/>
                  <a:pt x="2983" y="7056"/>
                </a:cubicBezTo>
                <a:cubicBezTo>
                  <a:pt x="2983" y="7056"/>
                  <a:pt x="2983" y="7056"/>
                  <a:pt x="2690" y="6895"/>
                </a:cubicBezTo>
                <a:cubicBezTo>
                  <a:pt x="2690" y="6895"/>
                  <a:pt x="2690" y="6895"/>
                  <a:pt x="2522" y="6733"/>
                </a:cubicBezTo>
                <a:cubicBezTo>
                  <a:pt x="2522" y="6733"/>
                  <a:pt x="2522" y="6733"/>
                  <a:pt x="2313" y="6518"/>
                </a:cubicBezTo>
                <a:cubicBezTo>
                  <a:pt x="2313" y="6518"/>
                  <a:pt x="2313" y="6518"/>
                  <a:pt x="2271" y="6410"/>
                </a:cubicBezTo>
                <a:cubicBezTo>
                  <a:pt x="2271" y="6410"/>
                  <a:pt x="2271" y="6410"/>
                  <a:pt x="2439" y="6248"/>
                </a:cubicBezTo>
                <a:cubicBezTo>
                  <a:pt x="2439" y="6248"/>
                  <a:pt x="2439" y="6248"/>
                  <a:pt x="2564" y="6248"/>
                </a:cubicBezTo>
                <a:cubicBezTo>
                  <a:pt x="2564" y="6248"/>
                  <a:pt x="2564" y="6248"/>
                  <a:pt x="2815" y="6194"/>
                </a:cubicBezTo>
                <a:cubicBezTo>
                  <a:pt x="2815" y="6194"/>
                  <a:pt x="2815" y="6194"/>
                  <a:pt x="3150" y="5925"/>
                </a:cubicBezTo>
                <a:cubicBezTo>
                  <a:pt x="3150" y="5925"/>
                  <a:pt x="3150" y="5925"/>
                  <a:pt x="3192" y="6033"/>
                </a:cubicBezTo>
                <a:cubicBezTo>
                  <a:pt x="3192" y="6033"/>
                  <a:pt x="3192" y="6033"/>
                  <a:pt x="3401" y="5925"/>
                </a:cubicBezTo>
                <a:cubicBezTo>
                  <a:pt x="3401" y="5925"/>
                  <a:pt x="3401" y="5925"/>
                  <a:pt x="3401" y="5871"/>
                </a:cubicBezTo>
                <a:cubicBezTo>
                  <a:pt x="3401" y="5871"/>
                  <a:pt x="3401" y="5871"/>
                  <a:pt x="3526" y="5817"/>
                </a:cubicBezTo>
                <a:cubicBezTo>
                  <a:pt x="3526" y="5817"/>
                  <a:pt x="3526" y="5817"/>
                  <a:pt x="3777" y="5764"/>
                </a:cubicBezTo>
                <a:cubicBezTo>
                  <a:pt x="3777" y="5764"/>
                  <a:pt x="3777" y="5764"/>
                  <a:pt x="4070" y="5764"/>
                </a:cubicBezTo>
                <a:cubicBezTo>
                  <a:pt x="4070" y="5764"/>
                  <a:pt x="4070" y="5764"/>
                  <a:pt x="4196" y="5871"/>
                </a:cubicBezTo>
                <a:cubicBezTo>
                  <a:pt x="4196" y="5871"/>
                  <a:pt x="4196" y="5871"/>
                  <a:pt x="4112" y="6141"/>
                </a:cubicBezTo>
                <a:cubicBezTo>
                  <a:pt x="4112" y="6141"/>
                  <a:pt x="4112" y="6141"/>
                  <a:pt x="4112" y="6248"/>
                </a:cubicBezTo>
                <a:cubicBezTo>
                  <a:pt x="4112" y="6248"/>
                  <a:pt x="4112" y="6248"/>
                  <a:pt x="4238" y="6356"/>
                </a:cubicBezTo>
                <a:cubicBezTo>
                  <a:pt x="4238" y="6356"/>
                  <a:pt x="4238" y="6356"/>
                  <a:pt x="4363" y="6518"/>
                </a:cubicBezTo>
                <a:cubicBezTo>
                  <a:pt x="4363" y="6518"/>
                  <a:pt x="4363" y="6518"/>
                  <a:pt x="4614" y="6518"/>
                </a:cubicBezTo>
                <a:cubicBezTo>
                  <a:pt x="4614" y="6518"/>
                  <a:pt x="4614" y="6518"/>
                  <a:pt x="4949" y="6625"/>
                </a:cubicBezTo>
                <a:cubicBezTo>
                  <a:pt x="4949" y="6625"/>
                  <a:pt x="4949" y="6625"/>
                  <a:pt x="5200" y="6464"/>
                </a:cubicBezTo>
                <a:cubicBezTo>
                  <a:pt x="5200" y="6464"/>
                  <a:pt x="5200" y="6464"/>
                  <a:pt x="5367" y="6248"/>
                </a:cubicBezTo>
                <a:cubicBezTo>
                  <a:pt x="5367" y="6248"/>
                  <a:pt x="5367" y="6248"/>
                  <a:pt x="5577" y="6087"/>
                </a:cubicBezTo>
                <a:cubicBezTo>
                  <a:pt x="5577" y="6087"/>
                  <a:pt x="5409" y="5979"/>
                  <a:pt x="5367" y="5979"/>
                </a:cubicBezTo>
                <a:cubicBezTo>
                  <a:pt x="5284" y="5979"/>
                  <a:pt x="5200" y="5871"/>
                  <a:pt x="5200" y="5871"/>
                </a:cubicBezTo>
                <a:cubicBezTo>
                  <a:pt x="5200" y="5871"/>
                  <a:pt x="5200" y="5871"/>
                  <a:pt x="5074" y="5764"/>
                </a:cubicBezTo>
                <a:cubicBezTo>
                  <a:pt x="5074" y="5764"/>
                  <a:pt x="5074" y="5764"/>
                  <a:pt x="5074" y="5548"/>
                </a:cubicBezTo>
                <a:cubicBezTo>
                  <a:pt x="5074" y="5548"/>
                  <a:pt x="5074" y="5548"/>
                  <a:pt x="5033" y="5279"/>
                </a:cubicBezTo>
                <a:cubicBezTo>
                  <a:pt x="5033" y="5279"/>
                  <a:pt x="5033" y="5279"/>
                  <a:pt x="4405" y="5063"/>
                </a:cubicBezTo>
                <a:cubicBezTo>
                  <a:pt x="4405" y="5063"/>
                  <a:pt x="4405" y="5063"/>
                  <a:pt x="4405" y="4255"/>
                </a:cubicBezTo>
                <a:cubicBezTo>
                  <a:pt x="4405" y="4255"/>
                  <a:pt x="4405" y="4255"/>
                  <a:pt x="4112" y="3878"/>
                </a:cubicBezTo>
                <a:cubicBezTo>
                  <a:pt x="4112" y="3878"/>
                  <a:pt x="4112" y="3878"/>
                  <a:pt x="3526" y="3070"/>
                </a:cubicBezTo>
                <a:cubicBezTo>
                  <a:pt x="3526" y="3070"/>
                  <a:pt x="3526" y="3070"/>
                  <a:pt x="3610" y="3070"/>
                </a:cubicBezTo>
                <a:cubicBezTo>
                  <a:pt x="3610" y="3070"/>
                  <a:pt x="3610" y="3070"/>
                  <a:pt x="3610" y="2909"/>
                </a:cubicBezTo>
                <a:cubicBezTo>
                  <a:pt x="3610" y="2909"/>
                  <a:pt x="3610" y="2909"/>
                  <a:pt x="3819" y="2909"/>
                </a:cubicBezTo>
                <a:cubicBezTo>
                  <a:pt x="3819" y="2909"/>
                  <a:pt x="3819" y="2909"/>
                  <a:pt x="3819" y="2693"/>
                </a:cubicBezTo>
                <a:cubicBezTo>
                  <a:pt x="3819" y="2693"/>
                  <a:pt x="3819" y="2693"/>
                  <a:pt x="3861" y="2424"/>
                </a:cubicBezTo>
                <a:cubicBezTo>
                  <a:pt x="3861" y="2424"/>
                  <a:pt x="3861" y="2424"/>
                  <a:pt x="3987" y="2424"/>
                </a:cubicBezTo>
                <a:cubicBezTo>
                  <a:pt x="3987" y="2424"/>
                  <a:pt x="3987" y="2424"/>
                  <a:pt x="4112" y="2532"/>
                </a:cubicBezTo>
                <a:cubicBezTo>
                  <a:pt x="4112" y="2532"/>
                  <a:pt x="4112" y="2532"/>
                  <a:pt x="4321" y="2532"/>
                </a:cubicBezTo>
                <a:cubicBezTo>
                  <a:pt x="4321" y="2532"/>
                  <a:pt x="4321" y="2532"/>
                  <a:pt x="4405" y="2532"/>
                </a:cubicBezTo>
                <a:cubicBezTo>
                  <a:pt x="4405" y="2532"/>
                  <a:pt x="4405" y="2532"/>
                  <a:pt x="4614" y="2532"/>
                </a:cubicBezTo>
                <a:cubicBezTo>
                  <a:pt x="4614" y="2532"/>
                  <a:pt x="4614" y="2532"/>
                  <a:pt x="4991" y="2370"/>
                </a:cubicBezTo>
                <a:cubicBezTo>
                  <a:pt x="4991" y="2370"/>
                  <a:pt x="4991" y="2370"/>
                  <a:pt x="5116" y="2208"/>
                </a:cubicBezTo>
                <a:cubicBezTo>
                  <a:pt x="5116" y="2208"/>
                  <a:pt x="5116" y="2208"/>
                  <a:pt x="5242" y="1939"/>
                </a:cubicBezTo>
                <a:cubicBezTo>
                  <a:pt x="5242" y="1939"/>
                  <a:pt x="5242" y="1939"/>
                  <a:pt x="5242" y="1508"/>
                </a:cubicBezTo>
                <a:cubicBezTo>
                  <a:pt x="5242" y="1508"/>
                  <a:pt x="5242" y="1508"/>
                  <a:pt x="5367" y="1508"/>
                </a:cubicBezTo>
                <a:cubicBezTo>
                  <a:pt x="5367" y="1508"/>
                  <a:pt x="5367" y="1508"/>
                  <a:pt x="5493" y="1347"/>
                </a:cubicBezTo>
                <a:cubicBezTo>
                  <a:pt x="5493" y="1347"/>
                  <a:pt x="5493" y="1347"/>
                  <a:pt x="5744" y="1077"/>
                </a:cubicBezTo>
                <a:cubicBezTo>
                  <a:pt x="5744" y="1077"/>
                  <a:pt x="5744" y="1077"/>
                  <a:pt x="6204" y="970"/>
                </a:cubicBezTo>
                <a:cubicBezTo>
                  <a:pt x="6204" y="970"/>
                  <a:pt x="6204" y="970"/>
                  <a:pt x="6371" y="700"/>
                </a:cubicBezTo>
                <a:cubicBezTo>
                  <a:pt x="6371" y="700"/>
                  <a:pt x="6371" y="700"/>
                  <a:pt x="6539" y="593"/>
                </a:cubicBezTo>
                <a:cubicBezTo>
                  <a:pt x="6539" y="593"/>
                  <a:pt x="6539" y="593"/>
                  <a:pt x="6664" y="431"/>
                </a:cubicBezTo>
                <a:cubicBezTo>
                  <a:pt x="6664" y="431"/>
                  <a:pt x="6664" y="431"/>
                  <a:pt x="7334" y="485"/>
                </a:cubicBezTo>
                <a:cubicBezTo>
                  <a:pt x="7334" y="485"/>
                  <a:pt x="7334" y="485"/>
                  <a:pt x="7417" y="215"/>
                </a:cubicBezTo>
                <a:cubicBezTo>
                  <a:pt x="7417" y="215"/>
                  <a:pt x="7417" y="215"/>
                  <a:pt x="7752" y="0"/>
                </a:cubicBezTo>
                <a:close/>
              </a:path>
            </a:pathLst>
          </a:custGeom>
          <a:solidFill>
            <a:srgbClr val="D9DCE1"/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2" name="Shape 1727"/>
          <p:cNvSpPr/>
          <p:nvPr/>
        </p:nvSpPr>
        <p:spPr>
          <a:xfrm>
            <a:off x="3640710" y="5544649"/>
            <a:ext cx="1218857" cy="774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76" y="12909"/>
                </a:moveTo>
                <a:cubicBezTo>
                  <a:pt x="17314" y="12909"/>
                  <a:pt x="17314" y="12909"/>
                  <a:pt x="17314" y="12909"/>
                </a:cubicBezTo>
                <a:cubicBezTo>
                  <a:pt x="17590" y="12909"/>
                  <a:pt x="17590" y="12909"/>
                  <a:pt x="17590" y="12909"/>
                </a:cubicBezTo>
                <a:cubicBezTo>
                  <a:pt x="18005" y="13338"/>
                  <a:pt x="18005" y="13338"/>
                  <a:pt x="18005" y="13338"/>
                </a:cubicBezTo>
                <a:cubicBezTo>
                  <a:pt x="18351" y="13875"/>
                  <a:pt x="18351" y="13875"/>
                  <a:pt x="18351" y="13875"/>
                </a:cubicBezTo>
                <a:cubicBezTo>
                  <a:pt x="18351" y="13875"/>
                  <a:pt x="18558" y="13982"/>
                  <a:pt x="18627" y="13982"/>
                </a:cubicBezTo>
                <a:cubicBezTo>
                  <a:pt x="18696" y="13982"/>
                  <a:pt x="18766" y="13982"/>
                  <a:pt x="18835" y="13982"/>
                </a:cubicBezTo>
                <a:cubicBezTo>
                  <a:pt x="18904" y="13982"/>
                  <a:pt x="19180" y="13982"/>
                  <a:pt x="19180" y="13982"/>
                </a:cubicBezTo>
                <a:cubicBezTo>
                  <a:pt x="19872" y="14411"/>
                  <a:pt x="19872" y="14411"/>
                  <a:pt x="19872" y="14411"/>
                </a:cubicBezTo>
                <a:cubicBezTo>
                  <a:pt x="20287" y="14948"/>
                  <a:pt x="20287" y="14948"/>
                  <a:pt x="20287" y="14948"/>
                </a:cubicBezTo>
                <a:cubicBezTo>
                  <a:pt x="20287" y="15377"/>
                  <a:pt x="20287" y="15377"/>
                  <a:pt x="20287" y="15377"/>
                </a:cubicBezTo>
                <a:cubicBezTo>
                  <a:pt x="20425" y="16342"/>
                  <a:pt x="20425" y="16342"/>
                  <a:pt x="20425" y="16342"/>
                </a:cubicBezTo>
                <a:cubicBezTo>
                  <a:pt x="20632" y="16342"/>
                  <a:pt x="20632" y="16342"/>
                  <a:pt x="20632" y="16342"/>
                </a:cubicBezTo>
                <a:cubicBezTo>
                  <a:pt x="20770" y="16342"/>
                  <a:pt x="20770" y="16342"/>
                  <a:pt x="20770" y="16342"/>
                </a:cubicBezTo>
                <a:cubicBezTo>
                  <a:pt x="20770" y="16986"/>
                  <a:pt x="20770" y="16986"/>
                  <a:pt x="20770" y="16986"/>
                </a:cubicBezTo>
                <a:cubicBezTo>
                  <a:pt x="20978" y="16986"/>
                  <a:pt x="20978" y="16986"/>
                  <a:pt x="20978" y="16986"/>
                </a:cubicBezTo>
                <a:cubicBezTo>
                  <a:pt x="21254" y="17415"/>
                  <a:pt x="21254" y="17415"/>
                  <a:pt x="21254" y="17415"/>
                </a:cubicBezTo>
                <a:cubicBezTo>
                  <a:pt x="21600" y="17415"/>
                  <a:pt x="21600" y="17415"/>
                  <a:pt x="21600" y="17415"/>
                </a:cubicBezTo>
                <a:cubicBezTo>
                  <a:pt x="21254" y="18166"/>
                  <a:pt x="21254" y="18166"/>
                  <a:pt x="21254" y="18166"/>
                </a:cubicBezTo>
                <a:cubicBezTo>
                  <a:pt x="20978" y="18381"/>
                  <a:pt x="20978" y="18381"/>
                  <a:pt x="20978" y="18381"/>
                </a:cubicBezTo>
                <a:cubicBezTo>
                  <a:pt x="20632" y="19347"/>
                  <a:pt x="20632" y="19347"/>
                  <a:pt x="20632" y="19347"/>
                </a:cubicBezTo>
                <a:cubicBezTo>
                  <a:pt x="20217" y="19561"/>
                  <a:pt x="20217" y="19561"/>
                  <a:pt x="20217" y="19561"/>
                </a:cubicBezTo>
                <a:cubicBezTo>
                  <a:pt x="19388" y="19561"/>
                  <a:pt x="19388" y="19561"/>
                  <a:pt x="19388" y="19561"/>
                </a:cubicBezTo>
                <a:cubicBezTo>
                  <a:pt x="19250" y="19883"/>
                  <a:pt x="19250" y="19883"/>
                  <a:pt x="19250" y="19883"/>
                </a:cubicBezTo>
                <a:cubicBezTo>
                  <a:pt x="18696" y="19883"/>
                  <a:pt x="18696" y="19883"/>
                  <a:pt x="18696" y="19883"/>
                </a:cubicBezTo>
                <a:cubicBezTo>
                  <a:pt x="18558" y="20634"/>
                  <a:pt x="18558" y="20634"/>
                  <a:pt x="18558" y="20634"/>
                </a:cubicBezTo>
                <a:cubicBezTo>
                  <a:pt x="18489" y="21171"/>
                  <a:pt x="18489" y="21171"/>
                  <a:pt x="18489" y="21171"/>
                </a:cubicBezTo>
                <a:cubicBezTo>
                  <a:pt x="18351" y="21385"/>
                  <a:pt x="18351" y="21385"/>
                  <a:pt x="18351" y="21385"/>
                </a:cubicBezTo>
                <a:cubicBezTo>
                  <a:pt x="18213" y="21600"/>
                  <a:pt x="18213" y="21600"/>
                  <a:pt x="18213" y="21600"/>
                </a:cubicBezTo>
                <a:cubicBezTo>
                  <a:pt x="18005" y="21600"/>
                  <a:pt x="18005" y="21600"/>
                  <a:pt x="18005" y="21600"/>
                </a:cubicBezTo>
                <a:cubicBezTo>
                  <a:pt x="17798" y="21064"/>
                  <a:pt x="17798" y="21064"/>
                  <a:pt x="17798" y="21064"/>
                </a:cubicBezTo>
                <a:cubicBezTo>
                  <a:pt x="17314" y="20742"/>
                  <a:pt x="17314" y="20742"/>
                  <a:pt x="17314" y="20742"/>
                </a:cubicBezTo>
                <a:cubicBezTo>
                  <a:pt x="17037" y="20312"/>
                  <a:pt x="17037" y="20312"/>
                  <a:pt x="17037" y="20312"/>
                </a:cubicBezTo>
                <a:cubicBezTo>
                  <a:pt x="17037" y="20098"/>
                  <a:pt x="17037" y="20098"/>
                  <a:pt x="17037" y="20098"/>
                </a:cubicBezTo>
                <a:cubicBezTo>
                  <a:pt x="17037" y="19776"/>
                  <a:pt x="17037" y="19776"/>
                  <a:pt x="17037" y="19776"/>
                </a:cubicBezTo>
                <a:cubicBezTo>
                  <a:pt x="17037" y="19347"/>
                  <a:pt x="17037" y="19347"/>
                  <a:pt x="17037" y="19347"/>
                </a:cubicBezTo>
                <a:cubicBezTo>
                  <a:pt x="17037" y="19132"/>
                  <a:pt x="17037" y="19132"/>
                  <a:pt x="17037" y="19132"/>
                </a:cubicBezTo>
                <a:cubicBezTo>
                  <a:pt x="17037" y="18274"/>
                  <a:pt x="17037" y="18274"/>
                  <a:pt x="17037" y="18274"/>
                </a:cubicBezTo>
                <a:cubicBezTo>
                  <a:pt x="17037" y="18059"/>
                  <a:pt x="17037" y="18059"/>
                  <a:pt x="17037" y="18059"/>
                </a:cubicBezTo>
                <a:cubicBezTo>
                  <a:pt x="17037" y="17523"/>
                  <a:pt x="17037" y="17523"/>
                  <a:pt x="17037" y="17523"/>
                </a:cubicBezTo>
                <a:cubicBezTo>
                  <a:pt x="16692" y="16772"/>
                  <a:pt x="16692" y="16772"/>
                  <a:pt x="16692" y="16772"/>
                </a:cubicBezTo>
                <a:cubicBezTo>
                  <a:pt x="16484" y="16450"/>
                  <a:pt x="16484" y="16450"/>
                  <a:pt x="16484" y="16450"/>
                </a:cubicBezTo>
                <a:cubicBezTo>
                  <a:pt x="16484" y="16128"/>
                  <a:pt x="16484" y="16128"/>
                  <a:pt x="16484" y="16128"/>
                </a:cubicBezTo>
                <a:cubicBezTo>
                  <a:pt x="16484" y="15913"/>
                  <a:pt x="16484" y="15913"/>
                  <a:pt x="16484" y="15913"/>
                </a:cubicBezTo>
                <a:cubicBezTo>
                  <a:pt x="16692" y="15484"/>
                  <a:pt x="16692" y="15484"/>
                  <a:pt x="16692" y="15484"/>
                </a:cubicBezTo>
                <a:cubicBezTo>
                  <a:pt x="17037" y="15377"/>
                  <a:pt x="17037" y="15377"/>
                  <a:pt x="17037" y="15377"/>
                </a:cubicBezTo>
                <a:cubicBezTo>
                  <a:pt x="17314" y="14948"/>
                  <a:pt x="17314" y="14948"/>
                  <a:pt x="17314" y="14948"/>
                </a:cubicBezTo>
                <a:lnTo>
                  <a:pt x="17314" y="14411"/>
                </a:lnTo>
                <a:cubicBezTo>
                  <a:pt x="17176" y="13445"/>
                  <a:pt x="17176" y="13445"/>
                  <a:pt x="17176" y="13445"/>
                </a:cubicBezTo>
                <a:cubicBezTo>
                  <a:pt x="17176" y="13231"/>
                  <a:pt x="17176" y="13231"/>
                  <a:pt x="17176" y="13231"/>
                </a:cubicBezTo>
                <a:cubicBezTo>
                  <a:pt x="17176" y="12909"/>
                  <a:pt x="17176" y="12909"/>
                  <a:pt x="17176" y="12909"/>
                </a:cubicBezTo>
                <a:close/>
                <a:moveTo>
                  <a:pt x="12668" y="8435"/>
                </a:moveTo>
                <a:lnTo>
                  <a:pt x="13074" y="8435"/>
                </a:lnTo>
                <a:lnTo>
                  <a:pt x="13236" y="8691"/>
                </a:lnTo>
                <a:lnTo>
                  <a:pt x="13398" y="9075"/>
                </a:lnTo>
                <a:lnTo>
                  <a:pt x="13398" y="9458"/>
                </a:lnTo>
                <a:lnTo>
                  <a:pt x="13074" y="9714"/>
                </a:lnTo>
                <a:lnTo>
                  <a:pt x="12911" y="9458"/>
                </a:lnTo>
                <a:lnTo>
                  <a:pt x="12911" y="9075"/>
                </a:lnTo>
                <a:lnTo>
                  <a:pt x="12668" y="8819"/>
                </a:lnTo>
                <a:lnTo>
                  <a:pt x="12668" y="8691"/>
                </a:lnTo>
                <a:close/>
                <a:moveTo>
                  <a:pt x="14211" y="7796"/>
                </a:moveTo>
                <a:lnTo>
                  <a:pt x="14454" y="7796"/>
                </a:lnTo>
                <a:lnTo>
                  <a:pt x="14860" y="8435"/>
                </a:lnTo>
                <a:lnTo>
                  <a:pt x="15185" y="8691"/>
                </a:lnTo>
                <a:lnTo>
                  <a:pt x="15185" y="8435"/>
                </a:lnTo>
                <a:lnTo>
                  <a:pt x="15835" y="8435"/>
                </a:lnTo>
                <a:lnTo>
                  <a:pt x="16159" y="8819"/>
                </a:lnTo>
                <a:lnTo>
                  <a:pt x="16728" y="9458"/>
                </a:lnTo>
                <a:lnTo>
                  <a:pt x="16728" y="10097"/>
                </a:lnTo>
                <a:lnTo>
                  <a:pt x="16484" y="10480"/>
                </a:lnTo>
                <a:lnTo>
                  <a:pt x="15997" y="10480"/>
                </a:lnTo>
                <a:lnTo>
                  <a:pt x="15997" y="10608"/>
                </a:lnTo>
                <a:lnTo>
                  <a:pt x="15104" y="10608"/>
                </a:lnTo>
                <a:lnTo>
                  <a:pt x="14941" y="10225"/>
                </a:lnTo>
                <a:lnTo>
                  <a:pt x="14860" y="9714"/>
                </a:lnTo>
                <a:lnTo>
                  <a:pt x="14941" y="9202"/>
                </a:lnTo>
                <a:lnTo>
                  <a:pt x="14535" y="9202"/>
                </a:lnTo>
                <a:lnTo>
                  <a:pt x="14211" y="9075"/>
                </a:lnTo>
                <a:lnTo>
                  <a:pt x="14211" y="8052"/>
                </a:lnTo>
                <a:close/>
                <a:moveTo>
                  <a:pt x="11856" y="6774"/>
                </a:moveTo>
                <a:lnTo>
                  <a:pt x="12911" y="6774"/>
                </a:lnTo>
                <a:lnTo>
                  <a:pt x="12992" y="7285"/>
                </a:lnTo>
                <a:lnTo>
                  <a:pt x="13886" y="7285"/>
                </a:lnTo>
                <a:lnTo>
                  <a:pt x="13480" y="7669"/>
                </a:lnTo>
                <a:lnTo>
                  <a:pt x="13398" y="7797"/>
                </a:lnTo>
                <a:lnTo>
                  <a:pt x="13398" y="7541"/>
                </a:lnTo>
                <a:lnTo>
                  <a:pt x="12180" y="7541"/>
                </a:lnTo>
                <a:lnTo>
                  <a:pt x="11856" y="7413"/>
                </a:lnTo>
                <a:lnTo>
                  <a:pt x="11856" y="7030"/>
                </a:lnTo>
                <a:close/>
                <a:moveTo>
                  <a:pt x="8608" y="3707"/>
                </a:moveTo>
                <a:lnTo>
                  <a:pt x="9095" y="3707"/>
                </a:lnTo>
                <a:lnTo>
                  <a:pt x="9257" y="3834"/>
                </a:lnTo>
                <a:lnTo>
                  <a:pt x="9338" y="4090"/>
                </a:lnTo>
                <a:lnTo>
                  <a:pt x="9582" y="4729"/>
                </a:lnTo>
                <a:lnTo>
                  <a:pt x="9826" y="4729"/>
                </a:lnTo>
                <a:lnTo>
                  <a:pt x="9988" y="5368"/>
                </a:lnTo>
                <a:lnTo>
                  <a:pt x="9988" y="6263"/>
                </a:lnTo>
                <a:lnTo>
                  <a:pt x="9744" y="6263"/>
                </a:lnTo>
                <a:lnTo>
                  <a:pt x="9501" y="5879"/>
                </a:lnTo>
                <a:lnTo>
                  <a:pt x="9338" y="5624"/>
                </a:lnTo>
                <a:lnTo>
                  <a:pt x="8932" y="5879"/>
                </a:lnTo>
                <a:lnTo>
                  <a:pt x="8608" y="6007"/>
                </a:lnTo>
                <a:lnTo>
                  <a:pt x="8364" y="5751"/>
                </a:lnTo>
                <a:lnTo>
                  <a:pt x="8202" y="5368"/>
                </a:lnTo>
                <a:lnTo>
                  <a:pt x="7795" y="4985"/>
                </a:lnTo>
                <a:lnTo>
                  <a:pt x="7795" y="4090"/>
                </a:lnTo>
                <a:lnTo>
                  <a:pt x="8283" y="4090"/>
                </a:lnTo>
                <a:lnTo>
                  <a:pt x="8283" y="3834"/>
                </a:lnTo>
                <a:close/>
                <a:moveTo>
                  <a:pt x="568" y="1150"/>
                </a:moveTo>
                <a:lnTo>
                  <a:pt x="568" y="1789"/>
                </a:lnTo>
                <a:lnTo>
                  <a:pt x="406" y="2045"/>
                </a:lnTo>
                <a:lnTo>
                  <a:pt x="325" y="2301"/>
                </a:lnTo>
                <a:lnTo>
                  <a:pt x="325" y="2812"/>
                </a:lnTo>
                <a:lnTo>
                  <a:pt x="0" y="2556"/>
                </a:lnTo>
                <a:lnTo>
                  <a:pt x="0" y="2045"/>
                </a:lnTo>
                <a:lnTo>
                  <a:pt x="325" y="1534"/>
                </a:lnTo>
                <a:close/>
                <a:moveTo>
                  <a:pt x="2680" y="0"/>
                </a:moveTo>
                <a:lnTo>
                  <a:pt x="3817" y="0"/>
                </a:lnTo>
                <a:lnTo>
                  <a:pt x="4060" y="639"/>
                </a:lnTo>
                <a:lnTo>
                  <a:pt x="4060" y="1150"/>
                </a:lnTo>
                <a:lnTo>
                  <a:pt x="3979" y="1534"/>
                </a:lnTo>
                <a:lnTo>
                  <a:pt x="3979" y="1662"/>
                </a:lnTo>
                <a:lnTo>
                  <a:pt x="3735" y="2045"/>
                </a:lnTo>
                <a:lnTo>
                  <a:pt x="3167" y="2045"/>
                </a:lnTo>
                <a:lnTo>
                  <a:pt x="2761" y="1662"/>
                </a:lnTo>
                <a:lnTo>
                  <a:pt x="2680" y="1662"/>
                </a:lnTo>
                <a:lnTo>
                  <a:pt x="2274" y="1150"/>
                </a:lnTo>
                <a:lnTo>
                  <a:pt x="2274" y="25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3175" cap="flat">
            <a:solidFill>
              <a:srgbClr val="BFBFB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63" name="Picture 62" descr="A close up of a map&#10;&#10;Description automatically generated">
            <a:extLst>
              <a:ext uri="{FF2B5EF4-FFF2-40B4-BE49-F238E27FC236}">
                <a16:creationId xmlns:a16="http://schemas.microsoft.com/office/drawing/2014/main" id="{0C0F5756-5482-486C-8E1A-EE01DD334B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126" y="6134627"/>
            <a:ext cx="1119132" cy="3692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64" name="Oval 63"/>
          <p:cNvSpPr/>
          <p:nvPr/>
        </p:nvSpPr>
        <p:spPr bwMode="auto">
          <a:xfrm>
            <a:off x="3772721" y="3340558"/>
            <a:ext cx="87059" cy="9166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 pitchFamily="34" charset="0"/>
              <a:ea typeface="+mn-ea"/>
              <a:cs typeface="+mn-cs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5726621" y="3630750"/>
            <a:ext cx="87059" cy="9166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 pitchFamily="34" charset="0"/>
              <a:ea typeface="+mn-ea"/>
              <a:cs typeface="+mn-cs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6535770" y="3630750"/>
            <a:ext cx="87059" cy="9166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 pitchFamily="34" charset="0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8490068" y="4360356"/>
            <a:ext cx="87059" cy="9166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 pitchFamily="34" charset="0"/>
              <a:ea typeface="+mn-ea"/>
              <a:cs typeface="+mn-cs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236965" y="2247424"/>
            <a:ext cx="87059" cy="9166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 pitchFamily="34" charset="0"/>
              <a:ea typeface="+mn-ea"/>
              <a:cs typeface="+mn-cs"/>
            </a:endParaRPr>
          </a:p>
        </p:txBody>
      </p:sp>
      <p:grpSp>
        <p:nvGrpSpPr>
          <p:cNvPr id="17409" name="Group 17408"/>
          <p:cNvGrpSpPr/>
          <p:nvPr/>
        </p:nvGrpSpPr>
        <p:grpSpPr>
          <a:xfrm>
            <a:off x="4398182" y="3991394"/>
            <a:ext cx="2071143" cy="2044179"/>
            <a:chOff x="4398182" y="3970539"/>
            <a:chExt cx="2071143" cy="2044179"/>
          </a:xfrm>
        </p:grpSpPr>
        <p:sp>
          <p:nvSpPr>
            <p:cNvPr id="14" name="Shape 1679"/>
            <p:cNvSpPr/>
            <p:nvPr/>
          </p:nvSpPr>
          <p:spPr>
            <a:xfrm>
              <a:off x="4398182" y="3970539"/>
              <a:ext cx="2071143" cy="2044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13" y="12253"/>
                  </a:moveTo>
                  <a:lnTo>
                    <a:pt x="21409" y="11865"/>
                  </a:lnTo>
                  <a:lnTo>
                    <a:pt x="21600" y="11623"/>
                  </a:lnTo>
                  <a:lnTo>
                    <a:pt x="21504" y="11333"/>
                  </a:lnTo>
                  <a:lnTo>
                    <a:pt x="21409" y="10945"/>
                  </a:lnTo>
                  <a:lnTo>
                    <a:pt x="21361" y="10800"/>
                  </a:lnTo>
                  <a:lnTo>
                    <a:pt x="21361" y="10509"/>
                  </a:lnTo>
                  <a:lnTo>
                    <a:pt x="21313" y="10413"/>
                  </a:lnTo>
                  <a:lnTo>
                    <a:pt x="21122" y="9977"/>
                  </a:lnTo>
                  <a:lnTo>
                    <a:pt x="21122" y="9880"/>
                  </a:lnTo>
                  <a:lnTo>
                    <a:pt x="20788" y="9589"/>
                  </a:lnTo>
                  <a:lnTo>
                    <a:pt x="20788" y="6344"/>
                  </a:lnTo>
                  <a:lnTo>
                    <a:pt x="20310" y="6296"/>
                  </a:lnTo>
                  <a:lnTo>
                    <a:pt x="20214" y="6393"/>
                  </a:lnTo>
                  <a:lnTo>
                    <a:pt x="20071" y="6344"/>
                  </a:lnTo>
                  <a:lnTo>
                    <a:pt x="19927" y="6199"/>
                  </a:lnTo>
                  <a:lnTo>
                    <a:pt x="19736" y="6102"/>
                  </a:lnTo>
                  <a:lnTo>
                    <a:pt x="19497" y="6102"/>
                  </a:lnTo>
                  <a:lnTo>
                    <a:pt x="19211" y="5909"/>
                  </a:lnTo>
                  <a:lnTo>
                    <a:pt x="19019" y="5666"/>
                  </a:lnTo>
                  <a:lnTo>
                    <a:pt x="18781" y="5618"/>
                  </a:lnTo>
                  <a:lnTo>
                    <a:pt x="18398" y="5715"/>
                  </a:lnTo>
                  <a:lnTo>
                    <a:pt x="18303" y="5666"/>
                  </a:lnTo>
                  <a:lnTo>
                    <a:pt x="18064" y="5618"/>
                  </a:lnTo>
                  <a:lnTo>
                    <a:pt x="17873" y="5763"/>
                  </a:lnTo>
                  <a:lnTo>
                    <a:pt x="17777" y="5812"/>
                  </a:lnTo>
                  <a:lnTo>
                    <a:pt x="17634" y="5715"/>
                  </a:lnTo>
                  <a:lnTo>
                    <a:pt x="17442" y="5715"/>
                  </a:lnTo>
                  <a:lnTo>
                    <a:pt x="17347" y="5860"/>
                  </a:lnTo>
                  <a:lnTo>
                    <a:pt x="17108" y="6005"/>
                  </a:lnTo>
                  <a:lnTo>
                    <a:pt x="16917" y="6054"/>
                  </a:lnTo>
                  <a:lnTo>
                    <a:pt x="16821" y="5909"/>
                  </a:lnTo>
                  <a:lnTo>
                    <a:pt x="16678" y="5763"/>
                  </a:lnTo>
                  <a:lnTo>
                    <a:pt x="16296" y="5812"/>
                  </a:lnTo>
                  <a:lnTo>
                    <a:pt x="16057" y="5666"/>
                  </a:lnTo>
                  <a:lnTo>
                    <a:pt x="15865" y="5715"/>
                  </a:lnTo>
                  <a:lnTo>
                    <a:pt x="15770" y="5909"/>
                  </a:lnTo>
                  <a:lnTo>
                    <a:pt x="15674" y="5957"/>
                  </a:lnTo>
                  <a:lnTo>
                    <a:pt x="15627" y="5715"/>
                  </a:lnTo>
                  <a:lnTo>
                    <a:pt x="15531" y="5618"/>
                  </a:lnTo>
                  <a:lnTo>
                    <a:pt x="15244" y="5812"/>
                  </a:lnTo>
                  <a:lnTo>
                    <a:pt x="15196" y="5618"/>
                  </a:lnTo>
                  <a:lnTo>
                    <a:pt x="14910" y="5424"/>
                  </a:lnTo>
                  <a:lnTo>
                    <a:pt x="14814" y="5424"/>
                  </a:lnTo>
                  <a:lnTo>
                    <a:pt x="14719" y="5570"/>
                  </a:lnTo>
                  <a:lnTo>
                    <a:pt x="14575" y="5666"/>
                  </a:lnTo>
                  <a:lnTo>
                    <a:pt x="14432" y="5618"/>
                  </a:lnTo>
                  <a:lnTo>
                    <a:pt x="14384" y="5376"/>
                  </a:lnTo>
                  <a:lnTo>
                    <a:pt x="14241" y="5376"/>
                  </a:lnTo>
                  <a:lnTo>
                    <a:pt x="14097" y="5085"/>
                  </a:lnTo>
                  <a:lnTo>
                    <a:pt x="13715" y="5085"/>
                  </a:lnTo>
                  <a:lnTo>
                    <a:pt x="13572" y="5182"/>
                  </a:lnTo>
                  <a:lnTo>
                    <a:pt x="13428" y="5037"/>
                  </a:lnTo>
                  <a:lnTo>
                    <a:pt x="13381" y="5037"/>
                  </a:lnTo>
                  <a:lnTo>
                    <a:pt x="13142" y="5085"/>
                  </a:lnTo>
                  <a:lnTo>
                    <a:pt x="12855" y="4891"/>
                  </a:lnTo>
                  <a:lnTo>
                    <a:pt x="12473" y="4891"/>
                  </a:lnTo>
                  <a:lnTo>
                    <a:pt x="12377" y="4552"/>
                  </a:lnTo>
                  <a:lnTo>
                    <a:pt x="12186" y="4456"/>
                  </a:lnTo>
                  <a:lnTo>
                    <a:pt x="12090" y="4504"/>
                  </a:lnTo>
                  <a:lnTo>
                    <a:pt x="11947" y="4456"/>
                  </a:lnTo>
                  <a:lnTo>
                    <a:pt x="11804" y="4504"/>
                  </a:lnTo>
                  <a:lnTo>
                    <a:pt x="11660" y="4504"/>
                  </a:lnTo>
                  <a:lnTo>
                    <a:pt x="11565" y="4359"/>
                  </a:lnTo>
                  <a:lnTo>
                    <a:pt x="11230" y="4020"/>
                  </a:lnTo>
                  <a:lnTo>
                    <a:pt x="11421" y="291"/>
                  </a:lnTo>
                  <a:lnTo>
                    <a:pt x="6642" y="0"/>
                  </a:lnTo>
                  <a:lnTo>
                    <a:pt x="5973" y="8814"/>
                  </a:lnTo>
                  <a:lnTo>
                    <a:pt x="287" y="8282"/>
                  </a:lnTo>
                  <a:lnTo>
                    <a:pt x="239" y="8717"/>
                  </a:lnTo>
                  <a:lnTo>
                    <a:pt x="0" y="8717"/>
                  </a:lnTo>
                  <a:lnTo>
                    <a:pt x="96" y="8863"/>
                  </a:lnTo>
                  <a:lnTo>
                    <a:pt x="335" y="9008"/>
                  </a:lnTo>
                  <a:lnTo>
                    <a:pt x="478" y="9202"/>
                  </a:lnTo>
                  <a:lnTo>
                    <a:pt x="526" y="9347"/>
                  </a:lnTo>
                  <a:lnTo>
                    <a:pt x="621" y="9541"/>
                  </a:lnTo>
                  <a:lnTo>
                    <a:pt x="717" y="9589"/>
                  </a:lnTo>
                  <a:lnTo>
                    <a:pt x="1004" y="9783"/>
                  </a:lnTo>
                  <a:lnTo>
                    <a:pt x="1051" y="9928"/>
                  </a:lnTo>
                  <a:lnTo>
                    <a:pt x="1242" y="10170"/>
                  </a:lnTo>
                  <a:lnTo>
                    <a:pt x="1434" y="10316"/>
                  </a:lnTo>
                  <a:lnTo>
                    <a:pt x="1816" y="10848"/>
                  </a:lnTo>
                  <a:lnTo>
                    <a:pt x="1959" y="10848"/>
                  </a:lnTo>
                  <a:lnTo>
                    <a:pt x="2103" y="10994"/>
                  </a:lnTo>
                  <a:lnTo>
                    <a:pt x="2294" y="11139"/>
                  </a:lnTo>
                  <a:lnTo>
                    <a:pt x="2533" y="11333"/>
                  </a:lnTo>
                  <a:lnTo>
                    <a:pt x="2628" y="11526"/>
                  </a:lnTo>
                  <a:lnTo>
                    <a:pt x="2628" y="11865"/>
                  </a:lnTo>
                  <a:lnTo>
                    <a:pt x="2819" y="12156"/>
                  </a:lnTo>
                  <a:lnTo>
                    <a:pt x="2867" y="12350"/>
                  </a:lnTo>
                  <a:lnTo>
                    <a:pt x="2819" y="12543"/>
                  </a:lnTo>
                  <a:lnTo>
                    <a:pt x="2819" y="12786"/>
                  </a:lnTo>
                  <a:lnTo>
                    <a:pt x="2867" y="13076"/>
                  </a:lnTo>
                  <a:lnTo>
                    <a:pt x="3106" y="13318"/>
                  </a:lnTo>
                  <a:lnTo>
                    <a:pt x="3154" y="13464"/>
                  </a:lnTo>
                  <a:lnTo>
                    <a:pt x="3536" y="13851"/>
                  </a:lnTo>
                  <a:lnTo>
                    <a:pt x="3727" y="13996"/>
                  </a:lnTo>
                  <a:lnTo>
                    <a:pt x="3871" y="14142"/>
                  </a:lnTo>
                  <a:lnTo>
                    <a:pt x="4014" y="14190"/>
                  </a:lnTo>
                  <a:lnTo>
                    <a:pt x="4205" y="14335"/>
                  </a:lnTo>
                  <a:lnTo>
                    <a:pt x="4492" y="14481"/>
                  </a:lnTo>
                  <a:lnTo>
                    <a:pt x="4827" y="14723"/>
                  </a:lnTo>
                  <a:lnTo>
                    <a:pt x="4970" y="14771"/>
                  </a:lnTo>
                  <a:lnTo>
                    <a:pt x="5209" y="14868"/>
                  </a:lnTo>
                  <a:lnTo>
                    <a:pt x="5400" y="14868"/>
                  </a:lnTo>
                  <a:lnTo>
                    <a:pt x="5496" y="14674"/>
                  </a:lnTo>
                  <a:lnTo>
                    <a:pt x="5735" y="14432"/>
                  </a:lnTo>
                  <a:lnTo>
                    <a:pt x="5878" y="14384"/>
                  </a:lnTo>
                  <a:lnTo>
                    <a:pt x="5878" y="14142"/>
                  </a:lnTo>
                  <a:lnTo>
                    <a:pt x="5973" y="13948"/>
                  </a:lnTo>
                  <a:lnTo>
                    <a:pt x="6069" y="13706"/>
                  </a:lnTo>
                  <a:lnTo>
                    <a:pt x="6308" y="13415"/>
                  </a:lnTo>
                  <a:lnTo>
                    <a:pt x="6642" y="13367"/>
                  </a:lnTo>
                  <a:lnTo>
                    <a:pt x="6834" y="13318"/>
                  </a:lnTo>
                  <a:lnTo>
                    <a:pt x="7073" y="13318"/>
                  </a:lnTo>
                  <a:lnTo>
                    <a:pt x="7312" y="13415"/>
                  </a:lnTo>
                  <a:lnTo>
                    <a:pt x="7598" y="13464"/>
                  </a:lnTo>
                  <a:lnTo>
                    <a:pt x="7742" y="13464"/>
                  </a:lnTo>
                  <a:lnTo>
                    <a:pt x="8124" y="13512"/>
                  </a:lnTo>
                  <a:lnTo>
                    <a:pt x="8267" y="13609"/>
                  </a:lnTo>
                  <a:lnTo>
                    <a:pt x="8411" y="13900"/>
                  </a:lnTo>
                  <a:lnTo>
                    <a:pt x="8506" y="13900"/>
                  </a:lnTo>
                  <a:lnTo>
                    <a:pt x="8745" y="14142"/>
                  </a:lnTo>
                  <a:lnTo>
                    <a:pt x="8936" y="14239"/>
                  </a:lnTo>
                  <a:lnTo>
                    <a:pt x="9080" y="14529"/>
                  </a:lnTo>
                  <a:lnTo>
                    <a:pt x="9366" y="14917"/>
                  </a:lnTo>
                  <a:lnTo>
                    <a:pt x="9558" y="15498"/>
                  </a:lnTo>
                  <a:lnTo>
                    <a:pt x="9701" y="15691"/>
                  </a:lnTo>
                  <a:lnTo>
                    <a:pt x="9892" y="16079"/>
                  </a:lnTo>
                  <a:lnTo>
                    <a:pt x="9892" y="16224"/>
                  </a:lnTo>
                  <a:lnTo>
                    <a:pt x="10035" y="16612"/>
                  </a:lnTo>
                  <a:lnTo>
                    <a:pt x="10418" y="16951"/>
                  </a:lnTo>
                  <a:lnTo>
                    <a:pt x="10513" y="17338"/>
                  </a:lnTo>
                  <a:lnTo>
                    <a:pt x="10991" y="17919"/>
                  </a:lnTo>
                  <a:lnTo>
                    <a:pt x="11230" y="18016"/>
                  </a:lnTo>
                  <a:lnTo>
                    <a:pt x="11182" y="18452"/>
                  </a:lnTo>
                  <a:lnTo>
                    <a:pt x="11087" y="18549"/>
                  </a:lnTo>
                  <a:lnTo>
                    <a:pt x="11326" y="18791"/>
                  </a:lnTo>
                  <a:lnTo>
                    <a:pt x="11326" y="19082"/>
                  </a:lnTo>
                  <a:lnTo>
                    <a:pt x="11612" y="19614"/>
                  </a:lnTo>
                  <a:lnTo>
                    <a:pt x="11756" y="19905"/>
                  </a:lnTo>
                  <a:lnTo>
                    <a:pt x="11899" y="20147"/>
                  </a:lnTo>
                  <a:lnTo>
                    <a:pt x="11995" y="20389"/>
                  </a:lnTo>
                  <a:lnTo>
                    <a:pt x="12377" y="20438"/>
                  </a:lnTo>
                  <a:lnTo>
                    <a:pt x="12616" y="20680"/>
                  </a:lnTo>
                  <a:lnTo>
                    <a:pt x="13046" y="20680"/>
                  </a:lnTo>
                  <a:lnTo>
                    <a:pt x="13381" y="21019"/>
                  </a:lnTo>
                  <a:lnTo>
                    <a:pt x="13572" y="21019"/>
                  </a:lnTo>
                  <a:lnTo>
                    <a:pt x="13667" y="21164"/>
                  </a:lnTo>
                  <a:lnTo>
                    <a:pt x="13906" y="21213"/>
                  </a:lnTo>
                  <a:lnTo>
                    <a:pt x="13954" y="21116"/>
                  </a:lnTo>
                  <a:lnTo>
                    <a:pt x="14432" y="21213"/>
                  </a:lnTo>
                  <a:lnTo>
                    <a:pt x="14432" y="21261"/>
                  </a:lnTo>
                  <a:lnTo>
                    <a:pt x="14575" y="21406"/>
                  </a:lnTo>
                  <a:lnTo>
                    <a:pt x="14814" y="21600"/>
                  </a:lnTo>
                  <a:lnTo>
                    <a:pt x="14958" y="21503"/>
                  </a:lnTo>
                  <a:lnTo>
                    <a:pt x="15005" y="21406"/>
                  </a:lnTo>
                  <a:lnTo>
                    <a:pt x="15340" y="21358"/>
                  </a:lnTo>
                  <a:lnTo>
                    <a:pt x="15244" y="21116"/>
                  </a:lnTo>
                  <a:lnTo>
                    <a:pt x="15244" y="20970"/>
                  </a:lnTo>
                  <a:lnTo>
                    <a:pt x="15149" y="20583"/>
                  </a:lnTo>
                  <a:lnTo>
                    <a:pt x="15005" y="20486"/>
                  </a:lnTo>
                  <a:lnTo>
                    <a:pt x="14910" y="20196"/>
                  </a:lnTo>
                  <a:lnTo>
                    <a:pt x="14862" y="19905"/>
                  </a:lnTo>
                  <a:lnTo>
                    <a:pt x="14719" y="19566"/>
                  </a:lnTo>
                  <a:lnTo>
                    <a:pt x="14719" y="19275"/>
                  </a:lnTo>
                  <a:lnTo>
                    <a:pt x="15005" y="18404"/>
                  </a:lnTo>
                  <a:lnTo>
                    <a:pt x="15196" y="17919"/>
                  </a:lnTo>
                  <a:lnTo>
                    <a:pt x="15149" y="17822"/>
                  </a:lnTo>
                  <a:lnTo>
                    <a:pt x="15005" y="17726"/>
                  </a:lnTo>
                  <a:lnTo>
                    <a:pt x="14862" y="17580"/>
                  </a:lnTo>
                  <a:lnTo>
                    <a:pt x="14862" y="17483"/>
                  </a:lnTo>
                  <a:lnTo>
                    <a:pt x="14958" y="17532"/>
                  </a:lnTo>
                  <a:lnTo>
                    <a:pt x="15388" y="17483"/>
                  </a:lnTo>
                  <a:lnTo>
                    <a:pt x="15435" y="17483"/>
                  </a:lnTo>
                  <a:lnTo>
                    <a:pt x="15579" y="17193"/>
                  </a:lnTo>
                  <a:lnTo>
                    <a:pt x="15435" y="17193"/>
                  </a:lnTo>
                  <a:lnTo>
                    <a:pt x="15388" y="17096"/>
                  </a:lnTo>
                  <a:lnTo>
                    <a:pt x="15388" y="16999"/>
                  </a:lnTo>
                  <a:lnTo>
                    <a:pt x="15483" y="16951"/>
                  </a:lnTo>
                  <a:lnTo>
                    <a:pt x="15913" y="16951"/>
                  </a:lnTo>
                  <a:lnTo>
                    <a:pt x="16009" y="16999"/>
                  </a:lnTo>
                  <a:lnTo>
                    <a:pt x="16152" y="16951"/>
                  </a:lnTo>
                  <a:lnTo>
                    <a:pt x="16391" y="16757"/>
                  </a:lnTo>
                  <a:lnTo>
                    <a:pt x="16296" y="16757"/>
                  </a:lnTo>
                  <a:lnTo>
                    <a:pt x="16104" y="16902"/>
                  </a:lnTo>
                  <a:lnTo>
                    <a:pt x="16057" y="16709"/>
                  </a:lnTo>
                  <a:lnTo>
                    <a:pt x="16152" y="16418"/>
                  </a:lnTo>
                  <a:lnTo>
                    <a:pt x="16248" y="16515"/>
                  </a:lnTo>
                  <a:lnTo>
                    <a:pt x="16343" y="16563"/>
                  </a:lnTo>
                  <a:lnTo>
                    <a:pt x="16582" y="16563"/>
                  </a:lnTo>
                  <a:lnTo>
                    <a:pt x="16678" y="16466"/>
                  </a:lnTo>
                  <a:lnTo>
                    <a:pt x="16630" y="16273"/>
                  </a:lnTo>
                  <a:lnTo>
                    <a:pt x="16487" y="16079"/>
                  </a:lnTo>
                  <a:lnTo>
                    <a:pt x="16535" y="16030"/>
                  </a:lnTo>
                  <a:lnTo>
                    <a:pt x="16678" y="16030"/>
                  </a:lnTo>
                  <a:lnTo>
                    <a:pt x="16821" y="15934"/>
                  </a:lnTo>
                  <a:lnTo>
                    <a:pt x="16917" y="16030"/>
                  </a:lnTo>
                  <a:lnTo>
                    <a:pt x="17060" y="15934"/>
                  </a:lnTo>
                  <a:lnTo>
                    <a:pt x="17108" y="16030"/>
                  </a:lnTo>
                  <a:lnTo>
                    <a:pt x="17251" y="16127"/>
                  </a:lnTo>
                  <a:lnTo>
                    <a:pt x="17538" y="15934"/>
                  </a:lnTo>
                  <a:lnTo>
                    <a:pt x="17873" y="15837"/>
                  </a:lnTo>
                  <a:lnTo>
                    <a:pt x="18207" y="15788"/>
                  </a:lnTo>
                  <a:lnTo>
                    <a:pt x="18733" y="15498"/>
                  </a:lnTo>
                  <a:lnTo>
                    <a:pt x="18876" y="15207"/>
                  </a:lnTo>
                  <a:lnTo>
                    <a:pt x="18924" y="14965"/>
                  </a:lnTo>
                  <a:lnTo>
                    <a:pt x="19067" y="14868"/>
                  </a:lnTo>
                  <a:lnTo>
                    <a:pt x="19211" y="14820"/>
                  </a:lnTo>
                  <a:lnTo>
                    <a:pt x="19258" y="14771"/>
                  </a:lnTo>
                  <a:lnTo>
                    <a:pt x="19402" y="14674"/>
                  </a:lnTo>
                  <a:lnTo>
                    <a:pt x="19306" y="14384"/>
                  </a:lnTo>
                  <a:lnTo>
                    <a:pt x="19258" y="14335"/>
                  </a:lnTo>
                  <a:lnTo>
                    <a:pt x="19211" y="14239"/>
                  </a:lnTo>
                  <a:lnTo>
                    <a:pt x="19258" y="14093"/>
                  </a:lnTo>
                  <a:lnTo>
                    <a:pt x="19450" y="13948"/>
                  </a:lnTo>
                  <a:lnTo>
                    <a:pt x="19593" y="13851"/>
                  </a:lnTo>
                  <a:lnTo>
                    <a:pt x="19688" y="13851"/>
                  </a:lnTo>
                  <a:lnTo>
                    <a:pt x="19688" y="14481"/>
                  </a:lnTo>
                  <a:lnTo>
                    <a:pt x="19736" y="14529"/>
                  </a:lnTo>
                  <a:lnTo>
                    <a:pt x="20023" y="14287"/>
                  </a:lnTo>
                  <a:lnTo>
                    <a:pt x="20262" y="14239"/>
                  </a:lnTo>
                  <a:lnTo>
                    <a:pt x="20979" y="13948"/>
                  </a:lnTo>
                  <a:lnTo>
                    <a:pt x="21074" y="13900"/>
                  </a:lnTo>
                  <a:lnTo>
                    <a:pt x="21218" y="13657"/>
                  </a:lnTo>
                  <a:lnTo>
                    <a:pt x="21361" y="13173"/>
                  </a:lnTo>
                  <a:lnTo>
                    <a:pt x="21361" y="12979"/>
                  </a:lnTo>
                  <a:lnTo>
                    <a:pt x="21218" y="12640"/>
                  </a:lnTo>
                  <a:lnTo>
                    <a:pt x="21313" y="12398"/>
                  </a:lnTo>
                  <a:lnTo>
                    <a:pt x="21313" y="122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175" cap="flat">
              <a:solidFill>
                <a:srgbClr val="BFBFB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FEFF4E8-476D-4DA1-B5D6-AF923B76974F}"/>
                </a:ext>
              </a:extLst>
            </p:cNvPr>
            <p:cNvSpPr/>
            <p:nvPr/>
          </p:nvSpPr>
          <p:spPr>
            <a:xfrm>
              <a:off x="5292310" y="4686291"/>
              <a:ext cx="498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√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412" name="Group 17411"/>
          <p:cNvGrpSpPr/>
          <p:nvPr/>
        </p:nvGrpSpPr>
        <p:grpSpPr>
          <a:xfrm>
            <a:off x="3225146" y="1369710"/>
            <a:ext cx="884359" cy="1448341"/>
            <a:chOff x="3225146" y="1348855"/>
            <a:chExt cx="884359" cy="1448341"/>
          </a:xfrm>
        </p:grpSpPr>
        <p:sp>
          <p:nvSpPr>
            <p:cNvPr id="27" name="Shape 1692"/>
            <p:cNvSpPr/>
            <p:nvPr/>
          </p:nvSpPr>
          <p:spPr>
            <a:xfrm>
              <a:off x="3225146" y="1348855"/>
              <a:ext cx="884359" cy="144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47" y="7644"/>
                  </a:moveTo>
                  <a:cubicBezTo>
                    <a:pt x="4547" y="7991"/>
                    <a:pt x="4358" y="8281"/>
                    <a:pt x="4358" y="8281"/>
                  </a:cubicBezTo>
                  <a:cubicBezTo>
                    <a:pt x="4358" y="8513"/>
                    <a:pt x="4358" y="8513"/>
                    <a:pt x="4358" y="8513"/>
                  </a:cubicBezTo>
                  <a:cubicBezTo>
                    <a:pt x="4642" y="8802"/>
                    <a:pt x="4642" y="8802"/>
                    <a:pt x="4642" y="8802"/>
                  </a:cubicBezTo>
                  <a:cubicBezTo>
                    <a:pt x="5116" y="9034"/>
                    <a:pt x="5116" y="9034"/>
                    <a:pt x="5116" y="9034"/>
                  </a:cubicBezTo>
                  <a:cubicBezTo>
                    <a:pt x="5305" y="9208"/>
                    <a:pt x="5305" y="9208"/>
                    <a:pt x="5305" y="9208"/>
                  </a:cubicBezTo>
                  <a:cubicBezTo>
                    <a:pt x="5400" y="9439"/>
                    <a:pt x="5400" y="9439"/>
                    <a:pt x="5400" y="9439"/>
                  </a:cubicBezTo>
                  <a:cubicBezTo>
                    <a:pt x="5400" y="9671"/>
                    <a:pt x="5400" y="9671"/>
                    <a:pt x="5400" y="9671"/>
                  </a:cubicBezTo>
                  <a:cubicBezTo>
                    <a:pt x="5116" y="9729"/>
                    <a:pt x="5116" y="9729"/>
                    <a:pt x="5116" y="9729"/>
                  </a:cubicBezTo>
                  <a:cubicBezTo>
                    <a:pt x="5021" y="10018"/>
                    <a:pt x="5021" y="10018"/>
                    <a:pt x="5021" y="10018"/>
                  </a:cubicBezTo>
                  <a:cubicBezTo>
                    <a:pt x="4642" y="10192"/>
                    <a:pt x="4642" y="10192"/>
                    <a:pt x="4642" y="10192"/>
                  </a:cubicBezTo>
                  <a:cubicBezTo>
                    <a:pt x="4358" y="10424"/>
                    <a:pt x="4358" y="10424"/>
                    <a:pt x="4358" y="10424"/>
                  </a:cubicBezTo>
                  <a:cubicBezTo>
                    <a:pt x="3979" y="10655"/>
                    <a:pt x="3979" y="10655"/>
                    <a:pt x="3979" y="10655"/>
                  </a:cubicBezTo>
                  <a:cubicBezTo>
                    <a:pt x="3789" y="10945"/>
                    <a:pt x="3789" y="10945"/>
                    <a:pt x="3789" y="10945"/>
                  </a:cubicBezTo>
                  <a:cubicBezTo>
                    <a:pt x="3600" y="11003"/>
                    <a:pt x="3600" y="11003"/>
                    <a:pt x="3600" y="11003"/>
                  </a:cubicBezTo>
                  <a:cubicBezTo>
                    <a:pt x="3505" y="11234"/>
                    <a:pt x="3505" y="11234"/>
                    <a:pt x="3505" y="11234"/>
                  </a:cubicBezTo>
                  <a:cubicBezTo>
                    <a:pt x="3221" y="11466"/>
                    <a:pt x="3221" y="11466"/>
                    <a:pt x="3221" y="11466"/>
                  </a:cubicBezTo>
                  <a:cubicBezTo>
                    <a:pt x="2463" y="11929"/>
                    <a:pt x="2463" y="11929"/>
                    <a:pt x="2463" y="11929"/>
                  </a:cubicBezTo>
                  <a:cubicBezTo>
                    <a:pt x="1895" y="12219"/>
                    <a:pt x="1895" y="12219"/>
                    <a:pt x="1895" y="12219"/>
                  </a:cubicBezTo>
                  <a:cubicBezTo>
                    <a:pt x="1800" y="12392"/>
                    <a:pt x="1800" y="12392"/>
                    <a:pt x="1800" y="12392"/>
                  </a:cubicBezTo>
                  <a:cubicBezTo>
                    <a:pt x="1705" y="12682"/>
                    <a:pt x="1705" y="12682"/>
                    <a:pt x="1705" y="12682"/>
                  </a:cubicBezTo>
                  <a:cubicBezTo>
                    <a:pt x="1895" y="12856"/>
                    <a:pt x="1895" y="12856"/>
                    <a:pt x="1895" y="12856"/>
                  </a:cubicBezTo>
                  <a:cubicBezTo>
                    <a:pt x="2084" y="12914"/>
                    <a:pt x="2084" y="12914"/>
                    <a:pt x="2084" y="12914"/>
                  </a:cubicBezTo>
                  <a:cubicBezTo>
                    <a:pt x="2179" y="12914"/>
                    <a:pt x="2179" y="12914"/>
                    <a:pt x="2179" y="12914"/>
                  </a:cubicBezTo>
                  <a:cubicBezTo>
                    <a:pt x="2463" y="13087"/>
                    <a:pt x="2463" y="13087"/>
                    <a:pt x="2463" y="13087"/>
                  </a:cubicBezTo>
                  <a:cubicBezTo>
                    <a:pt x="2368" y="13203"/>
                    <a:pt x="2368" y="13203"/>
                    <a:pt x="2368" y="13203"/>
                  </a:cubicBezTo>
                  <a:cubicBezTo>
                    <a:pt x="2368" y="13666"/>
                    <a:pt x="2368" y="13666"/>
                    <a:pt x="2368" y="13666"/>
                  </a:cubicBezTo>
                  <a:cubicBezTo>
                    <a:pt x="2274" y="13898"/>
                    <a:pt x="2274" y="13898"/>
                    <a:pt x="2274" y="13898"/>
                  </a:cubicBezTo>
                  <a:cubicBezTo>
                    <a:pt x="2274" y="14014"/>
                    <a:pt x="2274" y="14014"/>
                    <a:pt x="2274" y="14014"/>
                  </a:cubicBezTo>
                  <a:cubicBezTo>
                    <a:pt x="1800" y="14130"/>
                    <a:pt x="1800" y="14130"/>
                    <a:pt x="1800" y="14130"/>
                  </a:cubicBezTo>
                  <a:cubicBezTo>
                    <a:pt x="1705" y="14246"/>
                    <a:pt x="1705" y="14246"/>
                    <a:pt x="1705" y="14246"/>
                  </a:cubicBezTo>
                  <a:cubicBezTo>
                    <a:pt x="1705" y="14535"/>
                    <a:pt x="1705" y="14535"/>
                    <a:pt x="1705" y="14535"/>
                  </a:cubicBezTo>
                  <a:cubicBezTo>
                    <a:pt x="0" y="19110"/>
                    <a:pt x="0" y="19110"/>
                    <a:pt x="0" y="19110"/>
                  </a:cubicBezTo>
                  <a:cubicBezTo>
                    <a:pt x="3316" y="19573"/>
                    <a:pt x="9663" y="20384"/>
                    <a:pt x="9663" y="20384"/>
                  </a:cubicBezTo>
                  <a:cubicBezTo>
                    <a:pt x="19705" y="21600"/>
                    <a:pt x="19705" y="21600"/>
                    <a:pt x="19705" y="21600"/>
                  </a:cubicBezTo>
                  <a:cubicBezTo>
                    <a:pt x="21600" y="14825"/>
                    <a:pt x="21600" y="14825"/>
                    <a:pt x="21600" y="14825"/>
                  </a:cubicBezTo>
                  <a:cubicBezTo>
                    <a:pt x="21411" y="14709"/>
                    <a:pt x="21411" y="14709"/>
                    <a:pt x="21411" y="14709"/>
                  </a:cubicBezTo>
                  <a:cubicBezTo>
                    <a:pt x="21221" y="14593"/>
                    <a:pt x="21221" y="14593"/>
                    <a:pt x="21221" y="14593"/>
                  </a:cubicBezTo>
                  <a:cubicBezTo>
                    <a:pt x="21221" y="14535"/>
                    <a:pt x="21221" y="14535"/>
                    <a:pt x="21221" y="14535"/>
                  </a:cubicBezTo>
                  <a:cubicBezTo>
                    <a:pt x="21126" y="14303"/>
                    <a:pt x="21126" y="14303"/>
                    <a:pt x="21126" y="14303"/>
                  </a:cubicBezTo>
                  <a:cubicBezTo>
                    <a:pt x="20937" y="14130"/>
                    <a:pt x="20937" y="14130"/>
                    <a:pt x="20937" y="14130"/>
                  </a:cubicBezTo>
                  <a:cubicBezTo>
                    <a:pt x="20653" y="13956"/>
                    <a:pt x="20653" y="13956"/>
                    <a:pt x="20653" y="13956"/>
                  </a:cubicBezTo>
                  <a:cubicBezTo>
                    <a:pt x="20274" y="13956"/>
                    <a:pt x="20274" y="13956"/>
                    <a:pt x="20274" y="13956"/>
                  </a:cubicBezTo>
                  <a:cubicBezTo>
                    <a:pt x="20179" y="14246"/>
                    <a:pt x="20179" y="14246"/>
                    <a:pt x="20179" y="14246"/>
                  </a:cubicBezTo>
                  <a:cubicBezTo>
                    <a:pt x="20084" y="14419"/>
                    <a:pt x="20084" y="14419"/>
                    <a:pt x="20084" y="14419"/>
                  </a:cubicBezTo>
                  <a:cubicBezTo>
                    <a:pt x="19137" y="14361"/>
                    <a:pt x="19137" y="14361"/>
                    <a:pt x="19137" y="14361"/>
                  </a:cubicBezTo>
                  <a:cubicBezTo>
                    <a:pt x="18663" y="14246"/>
                    <a:pt x="18663" y="14246"/>
                    <a:pt x="18663" y="14246"/>
                  </a:cubicBezTo>
                  <a:cubicBezTo>
                    <a:pt x="17905" y="14188"/>
                    <a:pt x="17905" y="14188"/>
                    <a:pt x="17905" y="14188"/>
                  </a:cubicBezTo>
                  <a:cubicBezTo>
                    <a:pt x="17526" y="14188"/>
                    <a:pt x="17526" y="14188"/>
                    <a:pt x="17526" y="14188"/>
                  </a:cubicBezTo>
                  <a:cubicBezTo>
                    <a:pt x="17432" y="14303"/>
                    <a:pt x="17432" y="14303"/>
                    <a:pt x="17432" y="14303"/>
                  </a:cubicBezTo>
                  <a:cubicBezTo>
                    <a:pt x="17432" y="14419"/>
                    <a:pt x="17432" y="14419"/>
                    <a:pt x="17432" y="14419"/>
                  </a:cubicBezTo>
                  <a:cubicBezTo>
                    <a:pt x="16958" y="14303"/>
                    <a:pt x="16958" y="14303"/>
                    <a:pt x="16958" y="14303"/>
                  </a:cubicBezTo>
                  <a:cubicBezTo>
                    <a:pt x="16484" y="14130"/>
                    <a:pt x="16484" y="14130"/>
                    <a:pt x="16484" y="14130"/>
                  </a:cubicBezTo>
                  <a:cubicBezTo>
                    <a:pt x="16200" y="14130"/>
                    <a:pt x="16200" y="14130"/>
                    <a:pt x="16200" y="14130"/>
                  </a:cubicBezTo>
                  <a:cubicBezTo>
                    <a:pt x="16011" y="14130"/>
                    <a:pt x="16011" y="14130"/>
                    <a:pt x="16011" y="14130"/>
                  </a:cubicBezTo>
                  <a:cubicBezTo>
                    <a:pt x="15916" y="14303"/>
                    <a:pt x="15916" y="14303"/>
                    <a:pt x="15916" y="14303"/>
                  </a:cubicBezTo>
                  <a:cubicBezTo>
                    <a:pt x="15916" y="14419"/>
                    <a:pt x="15916" y="14419"/>
                    <a:pt x="15916" y="14419"/>
                  </a:cubicBezTo>
                  <a:cubicBezTo>
                    <a:pt x="15537" y="14419"/>
                    <a:pt x="15537" y="14419"/>
                    <a:pt x="15537" y="14419"/>
                  </a:cubicBezTo>
                  <a:cubicBezTo>
                    <a:pt x="15347" y="14188"/>
                    <a:pt x="15347" y="14188"/>
                    <a:pt x="15347" y="14188"/>
                  </a:cubicBezTo>
                  <a:cubicBezTo>
                    <a:pt x="15347" y="14014"/>
                    <a:pt x="15347" y="14014"/>
                    <a:pt x="15347" y="14014"/>
                  </a:cubicBezTo>
                  <a:cubicBezTo>
                    <a:pt x="15347" y="13782"/>
                    <a:pt x="15347" y="13782"/>
                    <a:pt x="15347" y="13782"/>
                  </a:cubicBezTo>
                  <a:cubicBezTo>
                    <a:pt x="15158" y="13435"/>
                    <a:pt x="15158" y="13435"/>
                    <a:pt x="15158" y="13435"/>
                  </a:cubicBezTo>
                  <a:cubicBezTo>
                    <a:pt x="15158" y="13087"/>
                    <a:pt x="15158" y="13087"/>
                    <a:pt x="15158" y="13087"/>
                  </a:cubicBezTo>
                  <a:cubicBezTo>
                    <a:pt x="14779" y="13087"/>
                    <a:pt x="14779" y="13087"/>
                    <a:pt x="14779" y="13087"/>
                  </a:cubicBezTo>
                  <a:cubicBezTo>
                    <a:pt x="14305" y="12914"/>
                    <a:pt x="14305" y="12914"/>
                    <a:pt x="14305" y="12914"/>
                  </a:cubicBezTo>
                  <a:cubicBezTo>
                    <a:pt x="14116" y="12740"/>
                    <a:pt x="14116" y="12740"/>
                    <a:pt x="14116" y="12740"/>
                  </a:cubicBezTo>
                  <a:cubicBezTo>
                    <a:pt x="14116" y="12624"/>
                    <a:pt x="14116" y="12624"/>
                    <a:pt x="14116" y="12624"/>
                  </a:cubicBezTo>
                  <a:cubicBezTo>
                    <a:pt x="14116" y="12335"/>
                    <a:pt x="14116" y="12335"/>
                    <a:pt x="14116" y="12335"/>
                  </a:cubicBezTo>
                  <a:cubicBezTo>
                    <a:pt x="14116" y="12045"/>
                    <a:pt x="14116" y="12045"/>
                    <a:pt x="14116" y="12045"/>
                  </a:cubicBezTo>
                  <a:cubicBezTo>
                    <a:pt x="13737" y="11813"/>
                    <a:pt x="13737" y="11813"/>
                    <a:pt x="13737" y="11813"/>
                  </a:cubicBezTo>
                  <a:cubicBezTo>
                    <a:pt x="13737" y="11640"/>
                    <a:pt x="13737" y="11640"/>
                    <a:pt x="13737" y="11640"/>
                  </a:cubicBezTo>
                  <a:cubicBezTo>
                    <a:pt x="13737" y="11292"/>
                    <a:pt x="13737" y="11292"/>
                    <a:pt x="13737" y="11292"/>
                  </a:cubicBezTo>
                  <a:cubicBezTo>
                    <a:pt x="13642" y="10829"/>
                    <a:pt x="13642" y="10829"/>
                    <a:pt x="13642" y="10829"/>
                  </a:cubicBezTo>
                  <a:cubicBezTo>
                    <a:pt x="13453" y="10597"/>
                    <a:pt x="13453" y="10597"/>
                    <a:pt x="13453" y="10597"/>
                  </a:cubicBezTo>
                  <a:cubicBezTo>
                    <a:pt x="13358" y="10366"/>
                    <a:pt x="13358" y="10366"/>
                    <a:pt x="13358" y="10366"/>
                  </a:cubicBezTo>
                  <a:cubicBezTo>
                    <a:pt x="13168" y="10366"/>
                    <a:pt x="13168" y="10366"/>
                    <a:pt x="13168" y="10366"/>
                  </a:cubicBezTo>
                  <a:cubicBezTo>
                    <a:pt x="12789" y="10539"/>
                    <a:pt x="12789" y="10539"/>
                    <a:pt x="12789" y="10539"/>
                  </a:cubicBezTo>
                  <a:cubicBezTo>
                    <a:pt x="12600" y="10539"/>
                    <a:pt x="12600" y="10539"/>
                    <a:pt x="12600" y="10539"/>
                  </a:cubicBezTo>
                  <a:cubicBezTo>
                    <a:pt x="12316" y="10597"/>
                    <a:pt x="12316" y="10597"/>
                    <a:pt x="12316" y="10597"/>
                  </a:cubicBezTo>
                  <a:cubicBezTo>
                    <a:pt x="12032" y="10771"/>
                    <a:pt x="12032" y="10771"/>
                    <a:pt x="12032" y="10771"/>
                  </a:cubicBezTo>
                  <a:cubicBezTo>
                    <a:pt x="11842" y="10771"/>
                    <a:pt x="11842" y="10771"/>
                    <a:pt x="11842" y="10771"/>
                  </a:cubicBezTo>
                  <a:cubicBezTo>
                    <a:pt x="11842" y="10597"/>
                    <a:pt x="11842" y="10597"/>
                    <a:pt x="11842" y="10597"/>
                  </a:cubicBezTo>
                  <a:cubicBezTo>
                    <a:pt x="11463" y="10482"/>
                    <a:pt x="11463" y="10482"/>
                    <a:pt x="11463" y="10482"/>
                  </a:cubicBezTo>
                  <a:cubicBezTo>
                    <a:pt x="11274" y="10366"/>
                    <a:pt x="11274" y="10366"/>
                    <a:pt x="11274" y="10366"/>
                  </a:cubicBezTo>
                  <a:cubicBezTo>
                    <a:pt x="11558" y="9960"/>
                    <a:pt x="11558" y="9960"/>
                    <a:pt x="11558" y="9960"/>
                  </a:cubicBezTo>
                  <a:cubicBezTo>
                    <a:pt x="11842" y="9729"/>
                    <a:pt x="11842" y="9729"/>
                    <a:pt x="11842" y="9729"/>
                  </a:cubicBezTo>
                  <a:cubicBezTo>
                    <a:pt x="12126" y="9729"/>
                    <a:pt x="12126" y="9729"/>
                    <a:pt x="12126" y="9729"/>
                  </a:cubicBezTo>
                  <a:cubicBezTo>
                    <a:pt x="12221" y="9613"/>
                    <a:pt x="12221" y="9613"/>
                    <a:pt x="12221" y="9613"/>
                  </a:cubicBezTo>
                  <a:cubicBezTo>
                    <a:pt x="12032" y="9265"/>
                    <a:pt x="12032" y="9265"/>
                    <a:pt x="12032" y="9265"/>
                  </a:cubicBezTo>
                  <a:cubicBezTo>
                    <a:pt x="12126" y="8918"/>
                    <a:pt x="12126" y="8918"/>
                    <a:pt x="12126" y="8918"/>
                  </a:cubicBezTo>
                  <a:cubicBezTo>
                    <a:pt x="12411" y="8513"/>
                    <a:pt x="12411" y="8513"/>
                    <a:pt x="12411" y="8513"/>
                  </a:cubicBezTo>
                  <a:cubicBezTo>
                    <a:pt x="12695" y="8165"/>
                    <a:pt x="12695" y="8165"/>
                    <a:pt x="12695" y="8165"/>
                  </a:cubicBezTo>
                  <a:cubicBezTo>
                    <a:pt x="12979" y="7818"/>
                    <a:pt x="12979" y="7818"/>
                    <a:pt x="12979" y="7818"/>
                  </a:cubicBezTo>
                  <a:cubicBezTo>
                    <a:pt x="12979" y="7586"/>
                    <a:pt x="12979" y="7586"/>
                    <a:pt x="12979" y="7586"/>
                  </a:cubicBezTo>
                  <a:cubicBezTo>
                    <a:pt x="12126" y="7470"/>
                    <a:pt x="12126" y="7470"/>
                    <a:pt x="12126" y="7470"/>
                  </a:cubicBezTo>
                  <a:cubicBezTo>
                    <a:pt x="12126" y="7412"/>
                    <a:pt x="12126" y="7412"/>
                    <a:pt x="12126" y="7412"/>
                  </a:cubicBezTo>
                  <a:cubicBezTo>
                    <a:pt x="11842" y="7181"/>
                    <a:pt x="11842" y="7181"/>
                    <a:pt x="11842" y="7181"/>
                  </a:cubicBezTo>
                  <a:cubicBezTo>
                    <a:pt x="11653" y="6833"/>
                    <a:pt x="11653" y="6833"/>
                    <a:pt x="11653" y="6833"/>
                  </a:cubicBezTo>
                  <a:cubicBezTo>
                    <a:pt x="11558" y="6428"/>
                    <a:pt x="11558" y="6428"/>
                    <a:pt x="11558" y="6428"/>
                  </a:cubicBezTo>
                  <a:cubicBezTo>
                    <a:pt x="11274" y="6138"/>
                    <a:pt x="11274" y="6138"/>
                    <a:pt x="11274" y="6138"/>
                  </a:cubicBezTo>
                  <a:cubicBezTo>
                    <a:pt x="10800" y="5849"/>
                    <a:pt x="10800" y="5849"/>
                    <a:pt x="10800" y="5849"/>
                  </a:cubicBezTo>
                  <a:cubicBezTo>
                    <a:pt x="10326" y="5386"/>
                    <a:pt x="10326" y="5386"/>
                    <a:pt x="10326" y="5386"/>
                  </a:cubicBezTo>
                  <a:cubicBezTo>
                    <a:pt x="10232" y="5096"/>
                    <a:pt x="10232" y="5096"/>
                    <a:pt x="10232" y="5096"/>
                  </a:cubicBezTo>
                  <a:cubicBezTo>
                    <a:pt x="9853" y="4749"/>
                    <a:pt x="9853" y="4749"/>
                    <a:pt x="9853" y="4749"/>
                  </a:cubicBezTo>
                  <a:cubicBezTo>
                    <a:pt x="9853" y="4575"/>
                    <a:pt x="9853" y="4575"/>
                    <a:pt x="9853" y="4575"/>
                  </a:cubicBezTo>
                  <a:cubicBezTo>
                    <a:pt x="9568" y="4401"/>
                    <a:pt x="9568" y="4401"/>
                    <a:pt x="9568" y="4401"/>
                  </a:cubicBezTo>
                  <a:cubicBezTo>
                    <a:pt x="9568" y="4169"/>
                    <a:pt x="9568" y="4169"/>
                    <a:pt x="9568" y="4169"/>
                  </a:cubicBezTo>
                  <a:cubicBezTo>
                    <a:pt x="9568" y="3996"/>
                    <a:pt x="9568" y="3996"/>
                    <a:pt x="9568" y="3996"/>
                  </a:cubicBezTo>
                  <a:cubicBezTo>
                    <a:pt x="9379" y="3706"/>
                    <a:pt x="9379" y="3706"/>
                    <a:pt x="9379" y="3706"/>
                  </a:cubicBezTo>
                  <a:cubicBezTo>
                    <a:pt x="9189" y="3590"/>
                    <a:pt x="9189" y="3590"/>
                    <a:pt x="9189" y="3590"/>
                  </a:cubicBezTo>
                  <a:cubicBezTo>
                    <a:pt x="9189" y="3417"/>
                    <a:pt x="9189" y="3417"/>
                    <a:pt x="9189" y="3417"/>
                  </a:cubicBezTo>
                  <a:cubicBezTo>
                    <a:pt x="9284" y="2780"/>
                    <a:pt x="9284" y="2780"/>
                    <a:pt x="9284" y="2780"/>
                  </a:cubicBezTo>
                  <a:cubicBezTo>
                    <a:pt x="9568" y="2085"/>
                    <a:pt x="9568" y="2085"/>
                    <a:pt x="9568" y="2085"/>
                  </a:cubicBezTo>
                  <a:cubicBezTo>
                    <a:pt x="9853" y="1448"/>
                    <a:pt x="9853" y="1448"/>
                    <a:pt x="9853" y="1448"/>
                  </a:cubicBezTo>
                  <a:cubicBezTo>
                    <a:pt x="10042" y="1042"/>
                    <a:pt x="10042" y="1042"/>
                    <a:pt x="10042" y="1042"/>
                  </a:cubicBezTo>
                  <a:cubicBezTo>
                    <a:pt x="10232" y="463"/>
                    <a:pt x="10232" y="463"/>
                    <a:pt x="10232" y="463"/>
                  </a:cubicBezTo>
                  <a:cubicBezTo>
                    <a:pt x="7200" y="0"/>
                    <a:pt x="7200" y="0"/>
                    <a:pt x="7200" y="0"/>
                  </a:cubicBezTo>
                  <a:cubicBezTo>
                    <a:pt x="7200" y="0"/>
                    <a:pt x="4926" y="6602"/>
                    <a:pt x="4453" y="6949"/>
                  </a:cubicBezTo>
                  <a:cubicBezTo>
                    <a:pt x="4074" y="7354"/>
                    <a:pt x="4547" y="7239"/>
                    <a:pt x="4547" y="764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175" cap="flat">
              <a:solidFill>
                <a:srgbClr val="BFBFB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FEFF4E8-476D-4DA1-B5D6-AF923B76974F}"/>
                </a:ext>
              </a:extLst>
            </p:cNvPr>
            <p:cNvSpPr/>
            <p:nvPr/>
          </p:nvSpPr>
          <p:spPr>
            <a:xfrm>
              <a:off x="3407881" y="2260572"/>
              <a:ext cx="498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√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132880" y="2371893"/>
            <a:ext cx="1177617" cy="2039597"/>
            <a:chOff x="1334265" y="2357197"/>
            <a:chExt cx="1177617" cy="2039597"/>
          </a:xfrm>
        </p:grpSpPr>
        <p:sp>
          <p:nvSpPr>
            <p:cNvPr id="16" name="Shape 1681"/>
            <p:cNvSpPr/>
            <p:nvPr/>
          </p:nvSpPr>
          <p:spPr>
            <a:xfrm>
              <a:off x="1334265" y="2357197"/>
              <a:ext cx="1177617" cy="2039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83" y="21406"/>
                  </a:moveTo>
                  <a:lnTo>
                    <a:pt x="19667" y="21260"/>
                  </a:lnTo>
                  <a:lnTo>
                    <a:pt x="19247" y="21018"/>
                  </a:lnTo>
                  <a:lnTo>
                    <a:pt x="19331" y="20823"/>
                  </a:lnTo>
                  <a:lnTo>
                    <a:pt x="19247" y="20532"/>
                  </a:lnTo>
                  <a:lnTo>
                    <a:pt x="19415" y="20387"/>
                  </a:lnTo>
                  <a:lnTo>
                    <a:pt x="19583" y="20338"/>
                  </a:lnTo>
                  <a:lnTo>
                    <a:pt x="19835" y="20192"/>
                  </a:lnTo>
                  <a:lnTo>
                    <a:pt x="20087" y="19853"/>
                  </a:lnTo>
                  <a:lnTo>
                    <a:pt x="20339" y="19319"/>
                  </a:lnTo>
                  <a:lnTo>
                    <a:pt x="21012" y="19027"/>
                  </a:lnTo>
                  <a:lnTo>
                    <a:pt x="21432" y="18833"/>
                  </a:lnTo>
                  <a:lnTo>
                    <a:pt x="21600" y="18785"/>
                  </a:lnTo>
                  <a:lnTo>
                    <a:pt x="21264" y="18542"/>
                  </a:lnTo>
                  <a:lnTo>
                    <a:pt x="21096" y="18396"/>
                  </a:lnTo>
                  <a:lnTo>
                    <a:pt x="21012" y="18057"/>
                  </a:lnTo>
                  <a:lnTo>
                    <a:pt x="20760" y="17668"/>
                  </a:lnTo>
                  <a:lnTo>
                    <a:pt x="20760" y="17377"/>
                  </a:lnTo>
                  <a:lnTo>
                    <a:pt x="20844" y="17183"/>
                  </a:lnTo>
                  <a:lnTo>
                    <a:pt x="20844" y="17134"/>
                  </a:lnTo>
                  <a:lnTo>
                    <a:pt x="9918" y="7669"/>
                  </a:lnTo>
                  <a:lnTo>
                    <a:pt x="9665" y="7572"/>
                  </a:lnTo>
                  <a:lnTo>
                    <a:pt x="9581" y="7524"/>
                  </a:lnTo>
                  <a:lnTo>
                    <a:pt x="9497" y="7427"/>
                  </a:lnTo>
                  <a:lnTo>
                    <a:pt x="9413" y="7281"/>
                  </a:lnTo>
                  <a:lnTo>
                    <a:pt x="9497" y="7135"/>
                  </a:lnTo>
                  <a:lnTo>
                    <a:pt x="9833" y="7087"/>
                  </a:lnTo>
                  <a:lnTo>
                    <a:pt x="10002" y="7038"/>
                  </a:lnTo>
                  <a:lnTo>
                    <a:pt x="12439" y="1699"/>
                  </a:lnTo>
                  <a:lnTo>
                    <a:pt x="2185" y="0"/>
                  </a:lnTo>
                  <a:lnTo>
                    <a:pt x="2101" y="194"/>
                  </a:lnTo>
                  <a:lnTo>
                    <a:pt x="1933" y="243"/>
                  </a:lnTo>
                  <a:lnTo>
                    <a:pt x="1933" y="1019"/>
                  </a:lnTo>
                  <a:lnTo>
                    <a:pt x="1849" y="1213"/>
                  </a:lnTo>
                  <a:lnTo>
                    <a:pt x="1597" y="1456"/>
                  </a:lnTo>
                  <a:lnTo>
                    <a:pt x="1429" y="1602"/>
                  </a:lnTo>
                  <a:lnTo>
                    <a:pt x="1429" y="1942"/>
                  </a:lnTo>
                  <a:lnTo>
                    <a:pt x="1093" y="2184"/>
                  </a:lnTo>
                  <a:lnTo>
                    <a:pt x="588" y="2427"/>
                  </a:lnTo>
                  <a:lnTo>
                    <a:pt x="168" y="2670"/>
                  </a:lnTo>
                  <a:lnTo>
                    <a:pt x="84" y="2767"/>
                  </a:lnTo>
                  <a:lnTo>
                    <a:pt x="0" y="3009"/>
                  </a:lnTo>
                  <a:lnTo>
                    <a:pt x="0" y="3204"/>
                  </a:lnTo>
                  <a:lnTo>
                    <a:pt x="84" y="3446"/>
                  </a:lnTo>
                  <a:lnTo>
                    <a:pt x="252" y="3640"/>
                  </a:lnTo>
                  <a:lnTo>
                    <a:pt x="588" y="3932"/>
                  </a:lnTo>
                  <a:lnTo>
                    <a:pt x="672" y="4126"/>
                  </a:lnTo>
                  <a:lnTo>
                    <a:pt x="756" y="4369"/>
                  </a:lnTo>
                  <a:lnTo>
                    <a:pt x="756" y="4757"/>
                  </a:lnTo>
                  <a:lnTo>
                    <a:pt x="504" y="5048"/>
                  </a:lnTo>
                  <a:lnTo>
                    <a:pt x="420" y="5339"/>
                  </a:lnTo>
                  <a:lnTo>
                    <a:pt x="420" y="5679"/>
                  </a:lnTo>
                  <a:lnTo>
                    <a:pt x="336" y="5825"/>
                  </a:lnTo>
                  <a:lnTo>
                    <a:pt x="168" y="5922"/>
                  </a:lnTo>
                  <a:lnTo>
                    <a:pt x="252" y="6116"/>
                  </a:lnTo>
                  <a:lnTo>
                    <a:pt x="588" y="6456"/>
                  </a:lnTo>
                  <a:lnTo>
                    <a:pt x="925" y="7038"/>
                  </a:lnTo>
                  <a:lnTo>
                    <a:pt x="1261" y="7427"/>
                  </a:lnTo>
                  <a:lnTo>
                    <a:pt x="1429" y="7572"/>
                  </a:lnTo>
                  <a:lnTo>
                    <a:pt x="1429" y="7815"/>
                  </a:lnTo>
                  <a:lnTo>
                    <a:pt x="1345" y="7960"/>
                  </a:lnTo>
                  <a:lnTo>
                    <a:pt x="1177" y="8058"/>
                  </a:lnTo>
                  <a:lnTo>
                    <a:pt x="1177" y="8203"/>
                  </a:lnTo>
                  <a:lnTo>
                    <a:pt x="1513" y="8203"/>
                  </a:lnTo>
                  <a:lnTo>
                    <a:pt x="1681" y="8349"/>
                  </a:lnTo>
                  <a:lnTo>
                    <a:pt x="1933" y="8543"/>
                  </a:lnTo>
                  <a:lnTo>
                    <a:pt x="2017" y="8640"/>
                  </a:lnTo>
                  <a:lnTo>
                    <a:pt x="2269" y="8689"/>
                  </a:lnTo>
                  <a:lnTo>
                    <a:pt x="2437" y="8494"/>
                  </a:lnTo>
                  <a:lnTo>
                    <a:pt x="2437" y="8252"/>
                  </a:lnTo>
                  <a:lnTo>
                    <a:pt x="2858" y="8203"/>
                  </a:lnTo>
                  <a:lnTo>
                    <a:pt x="3110" y="8349"/>
                  </a:lnTo>
                  <a:lnTo>
                    <a:pt x="3698" y="8349"/>
                  </a:lnTo>
                  <a:lnTo>
                    <a:pt x="4034" y="8543"/>
                  </a:lnTo>
                  <a:lnTo>
                    <a:pt x="4286" y="8591"/>
                  </a:lnTo>
                  <a:lnTo>
                    <a:pt x="4454" y="8640"/>
                  </a:lnTo>
                  <a:lnTo>
                    <a:pt x="4286" y="8737"/>
                  </a:lnTo>
                  <a:lnTo>
                    <a:pt x="3782" y="8591"/>
                  </a:lnTo>
                  <a:lnTo>
                    <a:pt x="3698" y="8591"/>
                  </a:lnTo>
                  <a:lnTo>
                    <a:pt x="3362" y="8543"/>
                  </a:lnTo>
                  <a:lnTo>
                    <a:pt x="3194" y="8494"/>
                  </a:lnTo>
                  <a:lnTo>
                    <a:pt x="2942" y="8446"/>
                  </a:lnTo>
                  <a:lnTo>
                    <a:pt x="2774" y="8494"/>
                  </a:lnTo>
                  <a:lnTo>
                    <a:pt x="2774" y="8931"/>
                  </a:lnTo>
                  <a:lnTo>
                    <a:pt x="2942" y="9077"/>
                  </a:lnTo>
                  <a:lnTo>
                    <a:pt x="2858" y="9417"/>
                  </a:lnTo>
                  <a:lnTo>
                    <a:pt x="2774" y="9417"/>
                  </a:lnTo>
                  <a:lnTo>
                    <a:pt x="2521" y="9320"/>
                  </a:lnTo>
                  <a:lnTo>
                    <a:pt x="2437" y="9222"/>
                  </a:lnTo>
                  <a:lnTo>
                    <a:pt x="2437" y="8980"/>
                  </a:lnTo>
                  <a:lnTo>
                    <a:pt x="2353" y="8931"/>
                  </a:lnTo>
                  <a:lnTo>
                    <a:pt x="2101" y="8883"/>
                  </a:lnTo>
                  <a:lnTo>
                    <a:pt x="2017" y="9077"/>
                  </a:lnTo>
                  <a:lnTo>
                    <a:pt x="1933" y="9174"/>
                  </a:lnTo>
                  <a:lnTo>
                    <a:pt x="1933" y="10145"/>
                  </a:lnTo>
                  <a:lnTo>
                    <a:pt x="2185" y="10387"/>
                  </a:lnTo>
                  <a:lnTo>
                    <a:pt x="2858" y="10679"/>
                  </a:lnTo>
                  <a:lnTo>
                    <a:pt x="2942" y="10921"/>
                  </a:lnTo>
                  <a:lnTo>
                    <a:pt x="2942" y="11116"/>
                  </a:lnTo>
                  <a:lnTo>
                    <a:pt x="2858" y="11310"/>
                  </a:lnTo>
                  <a:lnTo>
                    <a:pt x="2605" y="11358"/>
                  </a:lnTo>
                  <a:lnTo>
                    <a:pt x="2353" y="11358"/>
                  </a:lnTo>
                  <a:lnTo>
                    <a:pt x="2353" y="11844"/>
                  </a:lnTo>
                  <a:lnTo>
                    <a:pt x="2437" y="11989"/>
                  </a:lnTo>
                  <a:lnTo>
                    <a:pt x="2858" y="12378"/>
                  </a:lnTo>
                  <a:lnTo>
                    <a:pt x="2942" y="12669"/>
                  </a:lnTo>
                  <a:lnTo>
                    <a:pt x="3362" y="13009"/>
                  </a:lnTo>
                  <a:lnTo>
                    <a:pt x="3530" y="13348"/>
                  </a:lnTo>
                  <a:lnTo>
                    <a:pt x="3782" y="13591"/>
                  </a:lnTo>
                  <a:lnTo>
                    <a:pt x="4034" y="13931"/>
                  </a:lnTo>
                  <a:lnTo>
                    <a:pt x="4202" y="13979"/>
                  </a:lnTo>
                  <a:lnTo>
                    <a:pt x="4202" y="14465"/>
                  </a:lnTo>
                  <a:lnTo>
                    <a:pt x="4370" y="14562"/>
                  </a:lnTo>
                  <a:lnTo>
                    <a:pt x="4454" y="14707"/>
                  </a:lnTo>
                  <a:lnTo>
                    <a:pt x="4454" y="14902"/>
                  </a:lnTo>
                  <a:lnTo>
                    <a:pt x="4370" y="15338"/>
                  </a:lnTo>
                  <a:lnTo>
                    <a:pt x="4286" y="15630"/>
                  </a:lnTo>
                  <a:lnTo>
                    <a:pt x="4202" y="15872"/>
                  </a:lnTo>
                  <a:lnTo>
                    <a:pt x="4959" y="16115"/>
                  </a:lnTo>
                  <a:lnTo>
                    <a:pt x="5631" y="16261"/>
                  </a:lnTo>
                  <a:lnTo>
                    <a:pt x="6135" y="16455"/>
                  </a:lnTo>
                  <a:lnTo>
                    <a:pt x="6892" y="16600"/>
                  </a:lnTo>
                  <a:lnTo>
                    <a:pt x="7144" y="16746"/>
                  </a:lnTo>
                  <a:lnTo>
                    <a:pt x="7648" y="17231"/>
                  </a:lnTo>
                  <a:lnTo>
                    <a:pt x="8321" y="17571"/>
                  </a:lnTo>
                  <a:lnTo>
                    <a:pt x="9329" y="17717"/>
                  </a:lnTo>
                  <a:lnTo>
                    <a:pt x="9413" y="18154"/>
                  </a:lnTo>
                  <a:lnTo>
                    <a:pt x="9581" y="18348"/>
                  </a:lnTo>
                  <a:lnTo>
                    <a:pt x="10170" y="18445"/>
                  </a:lnTo>
                  <a:lnTo>
                    <a:pt x="10758" y="18833"/>
                  </a:lnTo>
                  <a:lnTo>
                    <a:pt x="11430" y="19416"/>
                  </a:lnTo>
                  <a:lnTo>
                    <a:pt x="11767" y="19658"/>
                  </a:lnTo>
                  <a:lnTo>
                    <a:pt x="12019" y="20095"/>
                  </a:lnTo>
                  <a:lnTo>
                    <a:pt x="11767" y="20484"/>
                  </a:lnTo>
                  <a:lnTo>
                    <a:pt x="11767" y="20726"/>
                  </a:lnTo>
                  <a:lnTo>
                    <a:pt x="12019" y="21066"/>
                  </a:lnTo>
                  <a:lnTo>
                    <a:pt x="12355" y="21115"/>
                  </a:lnTo>
                  <a:lnTo>
                    <a:pt x="18911" y="21600"/>
                  </a:lnTo>
                  <a:lnTo>
                    <a:pt x="18995" y="21551"/>
                  </a:lnTo>
                  <a:lnTo>
                    <a:pt x="19583" y="2140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8575" cap="flat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8FEFF4E8-476D-4DA1-B5D6-AF923B76974F}"/>
                </a:ext>
              </a:extLst>
            </p:cNvPr>
            <p:cNvSpPr/>
            <p:nvPr/>
          </p:nvSpPr>
          <p:spPr>
            <a:xfrm>
              <a:off x="1710412" y="3500049"/>
              <a:ext cx="498855" cy="400110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√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410" name="Group 17409"/>
          <p:cNvGrpSpPr/>
          <p:nvPr/>
        </p:nvGrpSpPr>
        <p:grpSpPr>
          <a:xfrm>
            <a:off x="7427003" y="4958485"/>
            <a:ext cx="1333411" cy="1045007"/>
            <a:chOff x="7427003" y="4937630"/>
            <a:chExt cx="1333411" cy="1045007"/>
          </a:xfrm>
        </p:grpSpPr>
        <p:sp>
          <p:nvSpPr>
            <p:cNvPr id="40" name="Shape 1705"/>
            <p:cNvSpPr/>
            <p:nvPr/>
          </p:nvSpPr>
          <p:spPr>
            <a:xfrm>
              <a:off x="7427003" y="4937630"/>
              <a:ext cx="1333411" cy="1045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0"/>
                  </a:moveTo>
                  <a:lnTo>
                    <a:pt x="14845" y="0"/>
                  </a:lnTo>
                  <a:lnTo>
                    <a:pt x="15513" y="189"/>
                  </a:lnTo>
                  <a:lnTo>
                    <a:pt x="15588" y="663"/>
                  </a:lnTo>
                  <a:lnTo>
                    <a:pt x="15662" y="947"/>
                  </a:lnTo>
                  <a:lnTo>
                    <a:pt x="15959" y="1137"/>
                  </a:lnTo>
                  <a:lnTo>
                    <a:pt x="16181" y="1611"/>
                  </a:lnTo>
                  <a:lnTo>
                    <a:pt x="16553" y="2842"/>
                  </a:lnTo>
                  <a:lnTo>
                    <a:pt x="16998" y="3789"/>
                  </a:lnTo>
                  <a:lnTo>
                    <a:pt x="17592" y="5211"/>
                  </a:lnTo>
                  <a:lnTo>
                    <a:pt x="17889" y="5874"/>
                  </a:lnTo>
                  <a:lnTo>
                    <a:pt x="18631" y="7295"/>
                  </a:lnTo>
                  <a:lnTo>
                    <a:pt x="19002" y="7674"/>
                  </a:lnTo>
                  <a:lnTo>
                    <a:pt x="19225" y="7958"/>
                  </a:lnTo>
                  <a:lnTo>
                    <a:pt x="19225" y="9095"/>
                  </a:lnTo>
                  <a:lnTo>
                    <a:pt x="19002" y="8147"/>
                  </a:lnTo>
                  <a:lnTo>
                    <a:pt x="18928" y="9095"/>
                  </a:lnTo>
                  <a:lnTo>
                    <a:pt x="19373" y="10042"/>
                  </a:lnTo>
                  <a:lnTo>
                    <a:pt x="19893" y="10989"/>
                  </a:lnTo>
                  <a:lnTo>
                    <a:pt x="20412" y="12221"/>
                  </a:lnTo>
                  <a:lnTo>
                    <a:pt x="20784" y="12979"/>
                  </a:lnTo>
                  <a:lnTo>
                    <a:pt x="21229" y="13642"/>
                  </a:lnTo>
                  <a:lnTo>
                    <a:pt x="21452" y="14495"/>
                  </a:lnTo>
                  <a:lnTo>
                    <a:pt x="21600" y="15916"/>
                  </a:lnTo>
                  <a:lnTo>
                    <a:pt x="21600" y="18284"/>
                  </a:lnTo>
                  <a:lnTo>
                    <a:pt x="21377" y="18568"/>
                  </a:lnTo>
                  <a:lnTo>
                    <a:pt x="21229" y="18947"/>
                  </a:lnTo>
                  <a:lnTo>
                    <a:pt x="21229" y="19421"/>
                  </a:lnTo>
                  <a:lnTo>
                    <a:pt x="21303" y="19989"/>
                  </a:lnTo>
                  <a:lnTo>
                    <a:pt x="21229" y="20653"/>
                  </a:lnTo>
                  <a:lnTo>
                    <a:pt x="21006" y="21316"/>
                  </a:lnTo>
                  <a:lnTo>
                    <a:pt x="20784" y="21505"/>
                  </a:lnTo>
                  <a:lnTo>
                    <a:pt x="20561" y="21600"/>
                  </a:lnTo>
                  <a:lnTo>
                    <a:pt x="20709" y="21221"/>
                  </a:lnTo>
                  <a:lnTo>
                    <a:pt x="20858" y="21032"/>
                  </a:lnTo>
                  <a:lnTo>
                    <a:pt x="20858" y="20558"/>
                  </a:lnTo>
                  <a:lnTo>
                    <a:pt x="20784" y="20558"/>
                  </a:lnTo>
                  <a:lnTo>
                    <a:pt x="20338" y="20937"/>
                  </a:lnTo>
                  <a:lnTo>
                    <a:pt x="20041" y="21032"/>
                  </a:lnTo>
                  <a:lnTo>
                    <a:pt x="19819" y="20937"/>
                  </a:lnTo>
                  <a:lnTo>
                    <a:pt x="19596" y="21032"/>
                  </a:lnTo>
                  <a:lnTo>
                    <a:pt x="19373" y="21221"/>
                  </a:lnTo>
                  <a:lnTo>
                    <a:pt x="19225" y="21126"/>
                  </a:lnTo>
                  <a:lnTo>
                    <a:pt x="18928" y="21032"/>
                  </a:lnTo>
                  <a:lnTo>
                    <a:pt x="18779" y="20747"/>
                  </a:lnTo>
                  <a:lnTo>
                    <a:pt x="18854" y="20558"/>
                  </a:lnTo>
                  <a:lnTo>
                    <a:pt x="18928" y="20558"/>
                  </a:lnTo>
                  <a:lnTo>
                    <a:pt x="19447" y="20653"/>
                  </a:lnTo>
                  <a:lnTo>
                    <a:pt x="19596" y="20558"/>
                  </a:lnTo>
                  <a:lnTo>
                    <a:pt x="19522" y="20463"/>
                  </a:lnTo>
                  <a:lnTo>
                    <a:pt x="19299" y="20274"/>
                  </a:lnTo>
                  <a:lnTo>
                    <a:pt x="19002" y="20368"/>
                  </a:lnTo>
                  <a:lnTo>
                    <a:pt x="18779" y="20084"/>
                  </a:lnTo>
                  <a:lnTo>
                    <a:pt x="18557" y="19611"/>
                  </a:lnTo>
                  <a:lnTo>
                    <a:pt x="18260" y="19232"/>
                  </a:lnTo>
                  <a:lnTo>
                    <a:pt x="18186" y="18947"/>
                  </a:lnTo>
                  <a:lnTo>
                    <a:pt x="17963" y="18568"/>
                  </a:lnTo>
                  <a:lnTo>
                    <a:pt x="17592" y="18474"/>
                  </a:lnTo>
                  <a:lnTo>
                    <a:pt x="17295" y="18284"/>
                  </a:lnTo>
                  <a:lnTo>
                    <a:pt x="16998" y="18189"/>
                  </a:lnTo>
                  <a:lnTo>
                    <a:pt x="16701" y="17147"/>
                  </a:lnTo>
                  <a:lnTo>
                    <a:pt x="16553" y="16768"/>
                  </a:lnTo>
                  <a:lnTo>
                    <a:pt x="16330" y="16484"/>
                  </a:lnTo>
                  <a:lnTo>
                    <a:pt x="16256" y="16295"/>
                  </a:lnTo>
                  <a:lnTo>
                    <a:pt x="16033" y="16011"/>
                  </a:lnTo>
                  <a:lnTo>
                    <a:pt x="15810" y="15821"/>
                  </a:lnTo>
                  <a:lnTo>
                    <a:pt x="15885" y="15442"/>
                  </a:lnTo>
                  <a:lnTo>
                    <a:pt x="15959" y="15253"/>
                  </a:lnTo>
                  <a:lnTo>
                    <a:pt x="15736" y="14684"/>
                  </a:lnTo>
                  <a:lnTo>
                    <a:pt x="15513" y="14779"/>
                  </a:lnTo>
                  <a:lnTo>
                    <a:pt x="15513" y="15442"/>
                  </a:lnTo>
                  <a:lnTo>
                    <a:pt x="15365" y="15442"/>
                  </a:lnTo>
                  <a:lnTo>
                    <a:pt x="14994" y="14968"/>
                  </a:lnTo>
                  <a:lnTo>
                    <a:pt x="14623" y="14211"/>
                  </a:lnTo>
                  <a:lnTo>
                    <a:pt x="14326" y="13832"/>
                  </a:lnTo>
                  <a:lnTo>
                    <a:pt x="14400" y="13642"/>
                  </a:lnTo>
                  <a:lnTo>
                    <a:pt x="14252" y="13263"/>
                  </a:lnTo>
                  <a:lnTo>
                    <a:pt x="14029" y="13168"/>
                  </a:lnTo>
                  <a:lnTo>
                    <a:pt x="14252" y="12600"/>
                  </a:lnTo>
                  <a:lnTo>
                    <a:pt x="14400" y="12316"/>
                  </a:lnTo>
                  <a:lnTo>
                    <a:pt x="14548" y="11747"/>
                  </a:lnTo>
                  <a:lnTo>
                    <a:pt x="14400" y="11463"/>
                  </a:lnTo>
                  <a:lnTo>
                    <a:pt x="14326" y="11842"/>
                  </a:lnTo>
                  <a:lnTo>
                    <a:pt x="14177" y="11747"/>
                  </a:lnTo>
                  <a:lnTo>
                    <a:pt x="14177" y="11558"/>
                  </a:lnTo>
                  <a:lnTo>
                    <a:pt x="13955" y="11179"/>
                  </a:lnTo>
                  <a:lnTo>
                    <a:pt x="13880" y="11179"/>
                  </a:lnTo>
                  <a:lnTo>
                    <a:pt x="13880" y="11274"/>
                  </a:lnTo>
                  <a:lnTo>
                    <a:pt x="13955" y="11463"/>
                  </a:lnTo>
                  <a:lnTo>
                    <a:pt x="14029" y="11747"/>
                  </a:lnTo>
                  <a:lnTo>
                    <a:pt x="14029" y="12126"/>
                  </a:lnTo>
                  <a:lnTo>
                    <a:pt x="13880" y="12316"/>
                  </a:lnTo>
                  <a:lnTo>
                    <a:pt x="13658" y="12032"/>
                  </a:lnTo>
                  <a:lnTo>
                    <a:pt x="13435" y="11558"/>
                  </a:lnTo>
                  <a:lnTo>
                    <a:pt x="13361" y="11368"/>
                  </a:lnTo>
                  <a:lnTo>
                    <a:pt x="13361" y="10421"/>
                  </a:lnTo>
                  <a:lnTo>
                    <a:pt x="13509" y="10042"/>
                  </a:lnTo>
                  <a:lnTo>
                    <a:pt x="13584" y="9284"/>
                  </a:lnTo>
                  <a:lnTo>
                    <a:pt x="13584" y="8811"/>
                  </a:lnTo>
                  <a:lnTo>
                    <a:pt x="13509" y="8147"/>
                  </a:lnTo>
                  <a:lnTo>
                    <a:pt x="13361" y="7484"/>
                  </a:lnTo>
                  <a:lnTo>
                    <a:pt x="13138" y="7295"/>
                  </a:lnTo>
                  <a:lnTo>
                    <a:pt x="12915" y="6821"/>
                  </a:lnTo>
                  <a:lnTo>
                    <a:pt x="12470" y="6726"/>
                  </a:lnTo>
                  <a:lnTo>
                    <a:pt x="12247" y="6726"/>
                  </a:lnTo>
                  <a:lnTo>
                    <a:pt x="12099" y="6347"/>
                  </a:lnTo>
                  <a:lnTo>
                    <a:pt x="11876" y="6253"/>
                  </a:lnTo>
                  <a:lnTo>
                    <a:pt x="11579" y="5779"/>
                  </a:lnTo>
                  <a:lnTo>
                    <a:pt x="11282" y="5684"/>
                  </a:lnTo>
                  <a:lnTo>
                    <a:pt x="11208" y="5211"/>
                  </a:lnTo>
                  <a:lnTo>
                    <a:pt x="11060" y="5021"/>
                  </a:lnTo>
                  <a:lnTo>
                    <a:pt x="10614" y="4547"/>
                  </a:lnTo>
                  <a:lnTo>
                    <a:pt x="10243" y="4168"/>
                  </a:lnTo>
                  <a:lnTo>
                    <a:pt x="9946" y="3979"/>
                  </a:lnTo>
                  <a:lnTo>
                    <a:pt x="9649" y="3695"/>
                  </a:lnTo>
                  <a:lnTo>
                    <a:pt x="9427" y="3600"/>
                  </a:lnTo>
                  <a:lnTo>
                    <a:pt x="9056" y="3600"/>
                  </a:lnTo>
                  <a:lnTo>
                    <a:pt x="8685" y="3695"/>
                  </a:lnTo>
                  <a:lnTo>
                    <a:pt x="8610" y="3979"/>
                  </a:lnTo>
                  <a:lnTo>
                    <a:pt x="8685" y="4263"/>
                  </a:lnTo>
                  <a:lnTo>
                    <a:pt x="8610" y="4453"/>
                  </a:lnTo>
                  <a:lnTo>
                    <a:pt x="8462" y="4453"/>
                  </a:lnTo>
                  <a:lnTo>
                    <a:pt x="8313" y="4263"/>
                  </a:lnTo>
                  <a:lnTo>
                    <a:pt x="7942" y="4642"/>
                  </a:lnTo>
                  <a:lnTo>
                    <a:pt x="7497" y="5116"/>
                  </a:lnTo>
                  <a:lnTo>
                    <a:pt x="6977" y="5305"/>
                  </a:lnTo>
                  <a:lnTo>
                    <a:pt x="6161" y="5589"/>
                  </a:lnTo>
                  <a:lnTo>
                    <a:pt x="6161" y="5021"/>
                  </a:lnTo>
                  <a:lnTo>
                    <a:pt x="5938" y="4737"/>
                  </a:lnTo>
                  <a:lnTo>
                    <a:pt x="5715" y="4642"/>
                  </a:lnTo>
                  <a:lnTo>
                    <a:pt x="5344" y="4358"/>
                  </a:lnTo>
                  <a:lnTo>
                    <a:pt x="5641" y="4168"/>
                  </a:lnTo>
                  <a:lnTo>
                    <a:pt x="5715" y="4074"/>
                  </a:lnTo>
                  <a:lnTo>
                    <a:pt x="5196" y="3979"/>
                  </a:lnTo>
                  <a:lnTo>
                    <a:pt x="5196" y="3695"/>
                  </a:lnTo>
                  <a:lnTo>
                    <a:pt x="5344" y="3695"/>
                  </a:lnTo>
                  <a:lnTo>
                    <a:pt x="5419" y="3505"/>
                  </a:lnTo>
                  <a:lnTo>
                    <a:pt x="5419" y="3316"/>
                  </a:lnTo>
                  <a:lnTo>
                    <a:pt x="5344" y="3316"/>
                  </a:lnTo>
                  <a:lnTo>
                    <a:pt x="5196" y="3411"/>
                  </a:lnTo>
                  <a:lnTo>
                    <a:pt x="5196" y="3505"/>
                  </a:lnTo>
                  <a:lnTo>
                    <a:pt x="5122" y="3600"/>
                  </a:lnTo>
                  <a:lnTo>
                    <a:pt x="4973" y="3411"/>
                  </a:lnTo>
                  <a:lnTo>
                    <a:pt x="4602" y="3411"/>
                  </a:lnTo>
                  <a:lnTo>
                    <a:pt x="4751" y="3695"/>
                  </a:lnTo>
                  <a:lnTo>
                    <a:pt x="4825" y="3695"/>
                  </a:lnTo>
                  <a:lnTo>
                    <a:pt x="4899" y="4074"/>
                  </a:lnTo>
                  <a:lnTo>
                    <a:pt x="4825" y="4074"/>
                  </a:lnTo>
                  <a:lnTo>
                    <a:pt x="4528" y="3884"/>
                  </a:lnTo>
                  <a:lnTo>
                    <a:pt x="4231" y="3600"/>
                  </a:lnTo>
                  <a:lnTo>
                    <a:pt x="3934" y="3505"/>
                  </a:lnTo>
                  <a:lnTo>
                    <a:pt x="3266" y="3505"/>
                  </a:lnTo>
                  <a:lnTo>
                    <a:pt x="3043" y="3316"/>
                  </a:lnTo>
                  <a:lnTo>
                    <a:pt x="2895" y="3126"/>
                  </a:lnTo>
                  <a:lnTo>
                    <a:pt x="2672" y="3126"/>
                  </a:lnTo>
                  <a:lnTo>
                    <a:pt x="1930" y="3316"/>
                  </a:lnTo>
                  <a:lnTo>
                    <a:pt x="1410" y="3316"/>
                  </a:lnTo>
                  <a:lnTo>
                    <a:pt x="1039" y="3600"/>
                  </a:lnTo>
                  <a:lnTo>
                    <a:pt x="816" y="3695"/>
                  </a:lnTo>
                  <a:lnTo>
                    <a:pt x="520" y="3032"/>
                  </a:lnTo>
                  <a:lnTo>
                    <a:pt x="445" y="2558"/>
                  </a:lnTo>
                  <a:lnTo>
                    <a:pt x="148" y="2084"/>
                  </a:lnTo>
                  <a:lnTo>
                    <a:pt x="0" y="1895"/>
                  </a:lnTo>
                  <a:lnTo>
                    <a:pt x="0" y="1611"/>
                  </a:lnTo>
                  <a:lnTo>
                    <a:pt x="223" y="1516"/>
                  </a:lnTo>
                  <a:lnTo>
                    <a:pt x="742" y="1326"/>
                  </a:lnTo>
                  <a:lnTo>
                    <a:pt x="1336" y="1137"/>
                  </a:lnTo>
                  <a:lnTo>
                    <a:pt x="6903" y="568"/>
                  </a:lnTo>
                  <a:lnTo>
                    <a:pt x="7274" y="1516"/>
                  </a:lnTo>
                  <a:lnTo>
                    <a:pt x="14029" y="1042"/>
                  </a:lnTo>
                  <a:lnTo>
                    <a:pt x="14103" y="1800"/>
                  </a:lnTo>
                  <a:lnTo>
                    <a:pt x="14623" y="1800"/>
                  </a:lnTo>
                  <a:lnTo>
                    <a:pt x="1440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175" cap="flat">
              <a:solidFill>
                <a:srgbClr val="BFBFB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8FEFF4E8-476D-4DA1-B5D6-AF923B76974F}"/>
                </a:ext>
              </a:extLst>
            </p:cNvPr>
            <p:cNvSpPr/>
            <p:nvPr/>
          </p:nvSpPr>
          <p:spPr>
            <a:xfrm>
              <a:off x="8206068" y="5243243"/>
              <a:ext cx="498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√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itchFamily="34" charset="0"/>
                <a:ea typeface="+mn-ea"/>
                <a:cs typeface="+mn-cs"/>
              </a:endParaRPr>
            </a:p>
          </p:txBody>
        </p:sp>
      </p:grpSp>
      <p:sp>
        <p:nvSpPr>
          <p:cNvPr id="4" name="Rectangle 3"/>
          <p:cNvSpPr/>
          <p:nvPr/>
        </p:nvSpPr>
        <p:spPr bwMode="auto">
          <a:xfrm>
            <a:off x="9218637" y="4127532"/>
            <a:ext cx="2503463" cy="3032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23534" y="4120261"/>
            <a:ext cx="2396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itchFamily="34" charset="0"/>
                <a:ea typeface="+mn-ea"/>
                <a:cs typeface="+mn-cs"/>
              </a:rPr>
              <a:t>States with Legislation </a:t>
            </a:r>
          </a:p>
        </p:txBody>
      </p:sp>
      <p:sp>
        <p:nvSpPr>
          <p:cNvPr id="129" name="Oval 128"/>
          <p:cNvSpPr/>
          <p:nvPr/>
        </p:nvSpPr>
        <p:spPr bwMode="auto">
          <a:xfrm flipV="1">
            <a:off x="9195719" y="4699322"/>
            <a:ext cx="201617" cy="24724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 pitchFamily="34" charset="0"/>
              <a:ea typeface="+mn-ea"/>
              <a:cs typeface="+mn-cs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9443158" y="4589003"/>
            <a:ext cx="2868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5469">
                    <a:lumMod val="50000"/>
                  </a:srgbClr>
                </a:solidFill>
                <a:effectLst/>
                <a:uLnTx/>
                <a:uFillTx/>
                <a:latin typeface="Open Sans Light" pitchFamily="34" charset="0"/>
                <a:ea typeface="+mn-ea"/>
                <a:cs typeface="+mn-cs"/>
              </a:rPr>
              <a:t>States Securitization Being Considered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8FEFF4E8-476D-4DA1-B5D6-AF923B76974F}"/>
              </a:ext>
            </a:extLst>
          </p:cNvPr>
          <p:cNvSpPr/>
          <p:nvPr/>
        </p:nvSpPr>
        <p:spPr>
          <a:xfrm>
            <a:off x="6642815" y="2279949"/>
            <a:ext cx="479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√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 pitchFamily="34" charset="0"/>
              <a:ea typeface="+mn-ea"/>
              <a:cs typeface="+mn-cs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9378995" y="5281300"/>
            <a:ext cx="2868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5469">
                    <a:lumMod val="50000"/>
                  </a:srgbClr>
                </a:solidFill>
                <a:effectLst/>
                <a:uLnTx/>
                <a:uFillTx/>
                <a:latin typeface="Open Sans Light" pitchFamily="34" charset="0"/>
                <a:ea typeface="+mn-ea"/>
                <a:cs typeface="+mn-cs"/>
              </a:rPr>
              <a:t>States Securitization Active Legislation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C91DE1C-0140-DC4D-B302-2D3BE653A92E}"/>
              </a:ext>
            </a:extLst>
          </p:cNvPr>
          <p:cNvSpPr/>
          <p:nvPr/>
        </p:nvSpPr>
        <p:spPr>
          <a:xfrm>
            <a:off x="9003269" y="5269018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√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 pitchFamily="34" charset="0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E043522-4EF8-3747-8E2C-45AF47C220D4}"/>
              </a:ext>
            </a:extLst>
          </p:cNvPr>
          <p:cNvSpPr/>
          <p:nvPr/>
        </p:nvSpPr>
        <p:spPr>
          <a:xfrm>
            <a:off x="7416302" y="5829324"/>
            <a:ext cx="479618" cy="3799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√ </a:t>
            </a:r>
            <a:endParaRPr kumimoji="0" lang="en-US" sz="18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 pitchFamily="34" charset="0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EC8816C-3FBA-4252-8A0B-02A148075939}"/>
              </a:ext>
            </a:extLst>
          </p:cNvPr>
          <p:cNvSpPr/>
          <p:nvPr/>
        </p:nvSpPr>
        <p:spPr>
          <a:xfrm>
            <a:off x="8721906" y="2332291"/>
            <a:ext cx="479618" cy="379976"/>
          </a:xfrm>
          <a:prstGeom prst="rect">
            <a:avLst/>
          </a:prstGeom>
          <a:solidFill>
            <a:srgbClr val="39955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 </a:t>
            </a:r>
            <a:endParaRPr kumimoji="0" lang="en-US" sz="18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 pitchFamily="34" charset="0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062C66B-8770-184E-AF73-22026FD95F39}"/>
              </a:ext>
            </a:extLst>
          </p:cNvPr>
          <p:cNvSpPr/>
          <p:nvPr/>
        </p:nvSpPr>
        <p:spPr>
          <a:xfrm>
            <a:off x="4107969" y="1701840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√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 pitchFamily="34" charset="0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28DFE7D-5C48-9945-A643-C37D4CD6A528}"/>
              </a:ext>
            </a:extLst>
          </p:cNvPr>
          <p:cNvSpPr/>
          <p:nvPr/>
        </p:nvSpPr>
        <p:spPr>
          <a:xfrm>
            <a:off x="4413424" y="3265152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√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 pitchFamily="34" charset="0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70780AE-767B-034A-98A0-56F0D01EB255}"/>
              </a:ext>
            </a:extLst>
          </p:cNvPr>
          <p:cNvSpPr/>
          <p:nvPr/>
        </p:nvSpPr>
        <p:spPr>
          <a:xfrm>
            <a:off x="6320705" y="4781146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√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 pitchFamily="34" charset="0"/>
              <a:ea typeface="+mn-ea"/>
              <a:cs typeface="+mn-cs"/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8A8E40B-0025-4AB8-8CEF-19BB3AD43401}"/>
              </a:ext>
            </a:extLst>
          </p:cNvPr>
          <p:cNvCxnSpPr>
            <a:cxnSpLocks/>
            <a:stCxn id="76" idx="3"/>
          </p:cNvCxnSpPr>
          <p:nvPr/>
        </p:nvCxnSpPr>
        <p:spPr>
          <a:xfrm flipV="1">
            <a:off x="1230956" y="3528965"/>
            <a:ext cx="3151283" cy="94118"/>
          </a:xfrm>
          <a:prstGeom prst="straightConnector1">
            <a:avLst/>
          </a:prstGeom>
          <a:ln w="25400" cap="rnd">
            <a:solidFill>
              <a:schemeClr val="accent5">
                <a:lumMod val="75000"/>
              </a:schemeClr>
            </a:solidFill>
            <a:prstDash val="lg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AF4B774E-82AE-482B-B445-D515CFFA455E}"/>
              </a:ext>
            </a:extLst>
          </p:cNvPr>
          <p:cNvCxnSpPr>
            <a:cxnSpLocks/>
          </p:cNvCxnSpPr>
          <p:nvPr/>
        </p:nvCxnSpPr>
        <p:spPr>
          <a:xfrm>
            <a:off x="1230956" y="3603205"/>
            <a:ext cx="2962769" cy="672137"/>
          </a:xfrm>
          <a:prstGeom prst="straightConnector1">
            <a:avLst/>
          </a:prstGeom>
          <a:ln w="25400" cap="rnd">
            <a:solidFill>
              <a:schemeClr val="accent5">
                <a:lumMod val="75000"/>
              </a:schemeClr>
            </a:solidFill>
            <a:prstDash val="lg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5AC5D7BC-C24D-40FB-9146-A813164888DE}"/>
              </a:ext>
            </a:extLst>
          </p:cNvPr>
          <p:cNvCxnSpPr>
            <a:cxnSpLocks/>
          </p:cNvCxnSpPr>
          <p:nvPr/>
        </p:nvCxnSpPr>
        <p:spPr>
          <a:xfrm flipV="1">
            <a:off x="1061226" y="2188021"/>
            <a:ext cx="2625978" cy="1529202"/>
          </a:xfrm>
          <a:prstGeom prst="straightConnector1">
            <a:avLst/>
          </a:prstGeom>
          <a:ln w="25400" cap="rnd">
            <a:solidFill>
              <a:schemeClr val="accent5">
                <a:lumMod val="75000"/>
              </a:schemeClr>
            </a:solidFill>
            <a:prstDash val="lg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08" name="Group 17407"/>
          <p:cNvGrpSpPr/>
          <p:nvPr/>
        </p:nvGrpSpPr>
        <p:grpSpPr>
          <a:xfrm>
            <a:off x="4008701" y="3817860"/>
            <a:ext cx="1044736" cy="1072506"/>
            <a:chOff x="4022769" y="3768869"/>
            <a:chExt cx="1044736" cy="1072506"/>
          </a:xfrm>
        </p:grpSpPr>
        <p:sp>
          <p:nvSpPr>
            <p:cNvPr id="13" name="Shape 1678"/>
            <p:cNvSpPr/>
            <p:nvPr/>
          </p:nvSpPr>
          <p:spPr>
            <a:xfrm>
              <a:off x="4022769" y="3768869"/>
              <a:ext cx="1044736" cy="1072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21" y="0"/>
                  </a:moveTo>
                  <a:lnTo>
                    <a:pt x="21600" y="2123"/>
                  </a:lnTo>
                  <a:lnTo>
                    <a:pt x="21505" y="4062"/>
                  </a:lnTo>
                  <a:lnTo>
                    <a:pt x="21221" y="4062"/>
                  </a:lnTo>
                  <a:lnTo>
                    <a:pt x="19895" y="20862"/>
                  </a:lnTo>
                  <a:lnTo>
                    <a:pt x="8621" y="19846"/>
                  </a:lnTo>
                  <a:lnTo>
                    <a:pt x="8526" y="20677"/>
                  </a:lnTo>
                  <a:lnTo>
                    <a:pt x="3032" y="20123"/>
                  </a:lnTo>
                  <a:lnTo>
                    <a:pt x="2747" y="21600"/>
                  </a:lnTo>
                  <a:lnTo>
                    <a:pt x="0" y="21231"/>
                  </a:lnTo>
                  <a:lnTo>
                    <a:pt x="322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8575" cap="flat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FEFF4E8-476D-4DA1-B5D6-AF923B76974F}"/>
                </a:ext>
              </a:extLst>
            </p:cNvPr>
            <p:cNvSpPr/>
            <p:nvPr/>
          </p:nvSpPr>
          <p:spPr>
            <a:xfrm>
              <a:off x="4351713" y="4149513"/>
              <a:ext cx="498855" cy="400110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√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itchFamily="34" charset="0"/>
                <a:ea typeface="+mn-ea"/>
                <a:cs typeface="+mn-cs"/>
              </a:endParaRPr>
            </a:p>
          </p:txBody>
        </p:sp>
      </p:grpSp>
      <p:sp>
        <p:nvSpPr>
          <p:cNvPr id="28" name="Shape 1693"/>
          <p:cNvSpPr/>
          <p:nvPr/>
        </p:nvSpPr>
        <p:spPr>
          <a:xfrm>
            <a:off x="3612813" y="1410576"/>
            <a:ext cx="1516699" cy="980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143"/>
                </a:moveTo>
                <a:cubicBezTo>
                  <a:pt x="21600" y="5143"/>
                  <a:pt x="13424" y="3600"/>
                  <a:pt x="10165" y="2829"/>
                </a:cubicBezTo>
                <a:cubicBezTo>
                  <a:pt x="6187" y="1886"/>
                  <a:pt x="608" y="0"/>
                  <a:pt x="608" y="0"/>
                </a:cubicBezTo>
                <a:cubicBezTo>
                  <a:pt x="497" y="857"/>
                  <a:pt x="497" y="857"/>
                  <a:pt x="497" y="857"/>
                </a:cubicBezTo>
                <a:cubicBezTo>
                  <a:pt x="387" y="1457"/>
                  <a:pt x="387" y="1457"/>
                  <a:pt x="387" y="1457"/>
                </a:cubicBezTo>
                <a:cubicBezTo>
                  <a:pt x="221" y="2400"/>
                  <a:pt x="221" y="2400"/>
                  <a:pt x="221" y="2400"/>
                </a:cubicBezTo>
                <a:cubicBezTo>
                  <a:pt x="55" y="3429"/>
                  <a:pt x="55" y="3429"/>
                  <a:pt x="55" y="3429"/>
                </a:cubicBezTo>
                <a:cubicBezTo>
                  <a:pt x="0" y="4371"/>
                  <a:pt x="0" y="4371"/>
                  <a:pt x="0" y="4371"/>
                </a:cubicBezTo>
                <a:cubicBezTo>
                  <a:pt x="0" y="4629"/>
                  <a:pt x="0" y="4629"/>
                  <a:pt x="0" y="4629"/>
                </a:cubicBezTo>
                <a:cubicBezTo>
                  <a:pt x="110" y="4800"/>
                  <a:pt x="110" y="4800"/>
                  <a:pt x="110" y="4800"/>
                </a:cubicBezTo>
                <a:cubicBezTo>
                  <a:pt x="221" y="5229"/>
                  <a:pt x="221" y="5229"/>
                  <a:pt x="221" y="5229"/>
                </a:cubicBezTo>
                <a:cubicBezTo>
                  <a:pt x="221" y="5486"/>
                  <a:pt x="221" y="5486"/>
                  <a:pt x="221" y="5486"/>
                </a:cubicBezTo>
                <a:cubicBezTo>
                  <a:pt x="221" y="5829"/>
                  <a:pt x="221" y="5829"/>
                  <a:pt x="221" y="5829"/>
                </a:cubicBezTo>
                <a:cubicBezTo>
                  <a:pt x="387" y="6086"/>
                  <a:pt x="387" y="6086"/>
                  <a:pt x="387" y="6086"/>
                </a:cubicBezTo>
                <a:cubicBezTo>
                  <a:pt x="387" y="6343"/>
                  <a:pt x="387" y="6343"/>
                  <a:pt x="387" y="6343"/>
                </a:cubicBezTo>
                <a:cubicBezTo>
                  <a:pt x="608" y="6857"/>
                  <a:pt x="608" y="6857"/>
                  <a:pt x="608" y="6857"/>
                </a:cubicBezTo>
                <a:cubicBezTo>
                  <a:pt x="663" y="7286"/>
                  <a:pt x="663" y="7286"/>
                  <a:pt x="663" y="7286"/>
                </a:cubicBezTo>
                <a:cubicBezTo>
                  <a:pt x="939" y="7971"/>
                  <a:pt x="939" y="7971"/>
                  <a:pt x="939" y="7971"/>
                </a:cubicBezTo>
                <a:cubicBezTo>
                  <a:pt x="1215" y="8400"/>
                  <a:pt x="1215" y="8400"/>
                  <a:pt x="1215" y="8400"/>
                </a:cubicBezTo>
                <a:cubicBezTo>
                  <a:pt x="1381" y="8829"/>
                  <a:pt x="1381" y="8829"/>
                  <a:pt x="1381" y="8829"/>
                </a:cubicBezTo>
                <a:cubicBezTo>
                  <a:pt x="1436" y="9429"/>
                  <a:pt x="1436" y="9429"/>
                  <a:pt x="1436" y="9429"/>
                </a:cubicBezTo>
                <a:cubicBezTo>
                  <a:pt x="1547" y="9943"/>
                  <a:pt x="1547" y="9943"/>
                  <a:pt x="1547" y="9943"/>
                </a:cubicBezTo>
                <a:cubicBezTo>
                  <a:pt x="1713" y="10286"/>
                  <a:pt x="1713" y="10286"/>
                  <a:pt x="1713" y="10286"/>
                </a:cubicBezTo>
                <a:cubicBezTo>
                  <a:pt x="1713" y="10371"/>
                  <a:pt x="1713" y="10371"/>
                  <a:pt x="1713" y="10371"/>
                </a:cubicBezTo>
                <a:cubicBezTo>
                  <a:pt x="2210" y="10543"/>
                  <a:pt x="2210" y="10543"/>
                  <a:pt x="2210" y="10543"/>
                </a:cubicBezTo>
                <a:cubicBezTo>
                  <a:pt x="2210" y="10886"/>
                  <a:pt x="2210" y="10886"/>
                  <a:pt x="2210" y="10886"/>
                </a:cubicBezTo>
                <a:cubicBezTo>
                  <a:pt x="2044" y="11400"/>
                  <a:pt x="2044" y="11400"/>
                  <a:pt x="2044" y="11400"/>
                </a:cubicBezTo>
                <a:cubicBezTo>
                  <a:pt x="1878" y="11914"/>
                  <a:pt x="1878" y="11914"/>
                  <a:pt x="1878" y="11914"/>
                </a:cubicBezTo>
                <a:cubicBezTo>
                  <a:pt x="1713" y="12514"/>
                  <a:pt x="1713" y="12514"/>
                  <a:pt x="1713" y="12514"/>
                </a:cubicBezTo>
                <a:cubicBezTo>
                  <a:pt x="1657" y="13029"/>
                  <a:pt x="1657" y="13029"/>
                  <a:pt x="1657" y="13029"/>
                </a:cubicBezTo>
                <a:cubicBezTo>
                  <a:pt x="1768" y="13543"/>
                  <a:pt x="1768" y="13543"/>
                  <a:pt x="1768" y="13543"/>
                </a:cubicBezTo>
                <a:cubicBezTo>
                  <a:pt x="1713" y="13714"/>
                  <a:pt x="1713" y="13714"/>
                  <a:pt x="1713" y="13714"/>
                </a:cubicBezTo>
                <a:cubicBezTo>
                  <a:pt x="1547" y="13714"/>
                  <a:pt x="1547" y="13714"/>
                  <a:pt x="1547" y="13714"/>
                </a:cubicBezTo>
                <a:cubicBezTo>
                  <a:pt x="1381" y="14057"/>
                  <a:pt x="1381" y="14057"/>
                  <a:pt x="1381" y="14057"/>
                </a:cubicBezTo>
                <a:cubicBezTo>
                  <a:pt x="1215" y="14657"/>
                  <a:pt x="1215" y="14657"/>
                  <a:pt x="1215" y="14657"/>
                </a:cubicBezTo>
                <a:cubicBezTo>
                  <a:pt x="1326" y="14829"/>
                  <a:pt x="1326" y="14829"/>
                  <a:pt x="1326" y="14829"/>
                </a:cubicBezTo>
                <a:cubicBezTo>
                  <a:pt x="1547" y="15000"/>
                  <a:pt x="1547" y="15000"/>
                  <a:pt x="1547" y="15000"/>
                </a:cubicBezTo>
                <a:cubicBezTo>
                  <a:pt x="1547" y="15257"/>
                  <a:pt x="1547" y="15257"/>
                  <a:pt x="1547" y="15257"/>
                </a:cubicBezTo>
                <a:cubicBezTo>
                  <a:pt x="1657" y="15257"/>
                  <a:pt x="1657" y="15257"/>
                  <a:pt x="1657" y="15257"/>
                </a:cubicBezTo>
                <a:cubicBezTo>
                  <a:pt x="1823" y="15000"/>
                  <a:pt x="1823" y="15000"/>
                  <a:pt x="1823" y="15000"/>
                </a:cubicBezTo>
                <a:cubicBezTo>
                  <a:pt x="1989" y="14914"/>
                  <a:pt x="1989" y="14914"/>
                  <a:pt x="1989" y="14914"/>
                </a:cubicBezTo>
                <a:cubicBezTo>
                  <a:pt x="2099" y="14914"/>
                  <a:pt x="2099" y="14914"/>
                  <a:pt x="2099" y="14914"/>
                </a:cubicBezTo>
                <a:cubicBezTo>
                  <a:pt x="2320" y="14657"/>
                  <a:pt x="2320" y="14657"/>
                  <a:pt x="2320" y="14657"/>
                </a:cubicBezTo>
                <a:cubicBezTo>
                  <a:pt x="2431" y="14657"/>
                  <a:pt x="2431" y="14657"/>
                  <a:pt x="2431" y="14657"/>
                </a:cubicBezTo>
                <a:cubicBezTo>
                  <a:pt x="2486" y="15000"/>
                  <a:pt x="2486" y="15000"/>
                  <a:pt x="2486" y="15000"/>
                </a:cubicBezTo>
                <a:cubicBezTo>
                  <a:pt x="2596" y="15343"/>
                  <a:pt x="2596" y="15343"/>
                  <a:pt x="2596" y="15343"/>
                </a:cubicBezTo>
                <a:cubicBezTo>
                  <a:pt x="2652" y="16029"/>
                  <a:pt x="2652" y="16029"/>
                  <a:pt x="2652" y="16029"/>
                </a:cubicBezTo>
                <a:cubicBezTo>
                  <a:pt x="2652" y="16543"/>
                  <a:pt x="2652" y="16543"/>
                  <a:pt x="2652" y="16543"/>
                </a:cubicBezTo>
                <a:cubicBezTo>
                  <a:pt x="2652" y="16800"/>
                  <a:pt x="2652" y="16800"/>
                  <a:pt x="2652" y="16800"/>
                </a:cubicBezTo>
                <a:cubicBezTo>
                  <a:pt x="2873" y="17143"/>
                  <a:pt x="2873" y="17143"/>
                  <a:pt x="2873" y="17143"/>
                </a:cubicBezTo>
                <a:cubicBezTo>
                  <a:pt x="2873" y="17571"/>
                  <a:pt x="2873" y="17571"/>
                  <a:pt x="2873" y="17571"/>
                </a:cubicBezTo>
                <a:cubicBezTo>
                  <a:pt x="2873" y="18000"/>
                  <a:pt x="2873" y="18000"/>
                  <a:pt x="2873" y="18000"/>
                </a:cubicBezTo>
                <a:cubicBezTo>
                  <a:pt x="2873" y="18171"/>
                  <a:pt x="2873" y="18171"/>
                  <a:pt x="2873" y="18171"/>
                </a:cubicBezTo>
                <a:cubicBezTo>
                  <a:pt x="2983" y="18429"/>
                  <a:pt x="2983" y="18429"/>
                  <a:pt x="2983" y="18429"/>
                </a:cubicBezTo>
                <a:cubicBezTo>
                  <a:pt x="3259" y="18686"/>
                  <a:pt x="3259" y="18686"/>
                  <a:pt x="3259" y="18686"/>
                </a:cubicBezTo>
                <a:cubicBezTo>
                  <a:pt x="3480" y="18686"/>
                  <a:pt x="3480" y="18686"/>
                  <a:pt x="3480" y="18686"/>
                </a:cubicBezTo>
                <a:cubicBezTo>
                  <a:pt x="3480" y="19200"/>
                  <a:pt x="3480" y="19200"/>
                  <a:pt x="3480" y="19200"/>
                </a:cubicBezTo>
                <a:cubicBezTo>
                  <a:pt x="3591" y="19714"/>
                  <a:pt x="3591" y="19714"/>
                  <a:pt x="3591" y="19714"/>
                </a:cubicBezTo>
                <a:cubicBezTo>
                  <a:pt x="3591" y="20057"/>
                  <a:pt x="3591" y="20057"/>
                  <a:pt x="3591" y="20057"/>
                </a:cubicBezTo>
                <a:cubicBezTo>
                  <a:pt x="3591" y="20314"/>
                  <a:pt x="3591" y="20314"/>
                  <a:pt x="3591" y="20314"/>
                </a:cubicBezTo>
                <a:cubicBezTo>
                  <a:pt x="3701" y="20657"/>
                  <a:pt x="3701" y="20657"/>
                  <a:pt x="3701" y="20657"/>
                </a:cubicBezTo>
                <a:cubicBezTo>
                  <a:pt x="3922" y="20657"/>
                  <a:pt x="3922" y="20657"/>
                  <a:pt x="3922" y="20657"/>
                </a:cubicBezTo>
                <a:cubicBezTo>
                  <a:pt x="3922" y="20486"/>
                  <a:pt x="3922" y="20486"/>
                  <a:pt x="3922" y="20486"/>
                </a:cubicBezTo>
                <a:cubicBezTo>
                  <a:pt x="3977" y="20229"/>
                  <a:pt x="3977" y="20229"/>
                  <a:pt x="3977" y="20229"/>
                </a:cubicBezTo>
                <a:cubicBezTo>
                  <a:pt x="4088" y="20229"/>
                  <a:pt x="4088" y="20229"/>
                  <a:pt x="4088" y="20229"/>
                </a:cubicBezTo>
                <a:cubicBezTo>
                  <a:pt x="4254" y="20229"/>
                  <a:pt x="4254" y="20229"/>
                  <a:pt x="4254" y="20229"/>
                </a:cubicBezTo>
                <a:cubicBezTo>
                  <a:pt x="4530" y="20486"/>
                  <a:pt x="4530" y="20486"/>
                  <a:pt x="4530" y="20486"/>
                </a:cubicBezTo>
                <a:cubicBezTo>
                  <a:pt x="4806" y="20657"/>
                  <a:pt x="4806" y="20657"/>
                  <a:pt x="4806" y="20657"/>
                </a:cubicBezTo>
                <a:cubicBezTo>
                  <a:pt x="4806" y="20486"/>
                  <a:pt x="4806" y="20486"/>
                  <a:pt x="4806" y="20486"/>
                </a:cubicBezTo>
                <a:cubicBezTo>
                  <a:pt x="4861" y="20314"/>
                  <a:pt x="4861" y="20314"/>
                  <a:pt x="4861" y="20314"/>
                </a:cubicBezTo>
                <a:cubicBezTo>
                  <a:pt x="5082" y="20314"/>
                  <a:pt x="5082" y="20314"/>
                  <a:pt x="5082" y="20314"/>
                </a:cubicBezTo>
                <a:cubicBezTo>
                  <a:pt x="5524" y="20400"/>
                  <a:pt x="5524" y="20400"/>
                  <a:pt x="5524" y="20400"/>
                </a:cubicBezTo>
                <a:cubicBezTo>
                  <a:pt x="5801" y="20571"/>
                  <a:pt x="5801" y="20571"/>
                  <a:pt x="5801" y="20571"/>
                </a:cubicBezTo>
                <a:cubicBezTo>
                  <a:pt x="6353" y="20657"/>
                  <a:pt x="6353" y="20657"/>
                  <a:pt x="6353" y="20657"/>
                </a:cubicBezTo>
                <a:cubicBezTo>
                  <a:pt x="6408" y="20400"/>
                  <a:pt x="6408" y="20400"/>
                  <a:pt x="6408" y="20400"/>
                </a:cubicBezTo>
                <a:cubicBezTo>
                  <a:pt x="6463" y="19971"/>
                  <a:pt x="6463" y="19971"/>
                  <a:pt x="6463" y="19971"/>
                </a:cubicBezTo>
                <a:cubicBezTo>
                  <a:pt x="6684" y="19971"/>
                  <a:pt x="6684" y="19971"/>
                  <a:pt x="6684" y="19971"/>
                </a:cubicBezTo>
                <a:cubicBezTo>
                  <a:pt x="6850" y="20229"/>
                  <a:pt x="6850" y="20229"/>
                  <a:pt x="6850" y="20229"/>
                </a:cubicBezTo>
                <a:cubicBezTo>
                  <a:pt x="6961" y="20486"/>
                  <a:pt x="6961" y="20486"/>
                  <a:pt x="6961" y="20486"/>
                </a:cubicBezTo>
                <a:cubicBezTo>
                  <a:pt x="7016" y="20829"/>
                  <a:pt x="7016" y="20829"/>
                  <a:pt x="7016" y="20829"/>
                </a:cubicBezTo>
                <a:cubicBezTo>
                  <a:pt x="7016" y="20914"/>
                  <a:pt x="7016" y="20914"/>
                  <a:pt x="7016" y="20914"/>
                </a:cubicBezTo>
                <a:cubicBezTo>
                  <a:pt x="7126" y="21086"/>
                  <a:pt x="7126" y="21086"/>
                  <a:pt x="7126" y="21086"/>
                </a:cubicBezTo>
                <a:cubicBezTo>
                  <a:pt x="7237" y="21257"/>
                  <a:pt x="7237" y="21257"/>
                  <a:pt x="7237" y="21257"/>
                </a:cubicBezTo>
                <a:cubicBezTo>
                  <a:pt x="7513" y="18943"/>
                  <a:pt x="7513" y="18943"/>
                  <a:pt x="7513" y="18943"/>
                </a:cubicBezTo>
                <a:cubicBezTo>
                  <a:pt x="20550" y="21600"/>
                  <a:pt x="20550" y="21600"/>
                  <a:pt x="20550" y="21600"/>
                </a:cubicBezTo>
                <a:cubicBezTo>
                  <a:pt x="20606" y="21600"/>
                  <a:pt x="20606" y="21600"/>
                  <a:pt x="20606" y="21600"/>
                </a:cubicBezTo>
                <a:cubicBezTo>
                  <a:pt x="20827" y="17743"/>
                  <a:pt x="20827" y="17743"/>
                  <a:pt x="20827" y="17743"/>
                </a:cubicBezTo>
                <a:lnTo>
                  <a:pt x="21600" y="514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28575" cap="flat">
            <a:solidFill>
              <a:schemeClr val="accent5"/>
            </a:solidFill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E61CC92-4FB9-4BE5-922E-BC1978D22E25}"/>
              </a:ext>
            </a:extLst>
          </p:cNvPr>
          <p:cNvSpPr/>
          <p:nvPr/>
        </p:nvSpPr>
        <p:spPr>
          <a:xfrm>
            <a:off x="4110080" y="1673881"/>
            <a:ext cx="479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√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 pitchFamily="34" charset="0"/>
              <a:ea typeface="+mn-ea"/>
              <a:cs typeface="+mn-cs"/>
            </a:endParaRP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6216019-F540-45DC-B0B4-A0AF144DCE04}"/>
              </a:ext>
            </a:extLst>
          </p:cNvPr>
          <p:cNvCxnSpPr>
            <a:cxnSpLocks/>
          </p:cNvCxnSpPr>
          <p:nvPr/>
        </p:nvCxnSpPr>
        <p:spPr>
          <a:xfrm flipV="1">
            <a:off x="1095610" y="3276387"/>
            <a:ext cx="1078919" cy="362089"/>
          </a:xfrm>
          <a:prstGeom prst="straightConnector1">
            <a:avLst/>
          </a:prstGeom>
          <a:ln w="25400" cap="rnd">
            <a:solidFill>
              <a:schemeClr val="accent5">
                <a:lumMod val="75000"/>
              </a:schemeClr>
            </a:solidFill>
            <a:prstDash val="lg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FAC93AAE-68AA-4248-828E-FC3EA0666082}"/>
              </a:ext>
            </a:extLst>
          </p:cNvPr>
          <p:cNvSpPr txBox="1"/>
          <p:nvPr/>
        </p:nvSpPr>
        <p:spPr>
          <a:xfrm>
            <a:off x="174884" y="3161418"/>
            <a:ext cx="1056072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itchFamily="34" charset="0"/>
                <a:ea typeface="+mn-ea"/>
                <a:cs typeface="+mn-cs"/>
              </a:rPr>
              <a:t>Passed laws in 2018-20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80C147F4-2C26-4F69-AE73-748CB3169661}"/>
              </a:ext>
            </a:extLst>
          </p:cNvPr>
          <p:cNvCxnSpPr>
            <a:cxnSpLocks/>
            <a:stCxn id="76" idx="3"/>
            <a:endCxn id="44" idx="0"/>
          </p:cNvCxnSpPr>
          <p:nvPr/>
        </p:nvCxnSpPr>
        <p:spPr>
          <a:xfrm>
            <a:off x="1230956" y="3623083"/>
            <a:ext cx="7259112" cy="419967"/>
          </a:xfrm>
          <a:prstGeom prst="straightConnector1">
            <a:avLst/>
          </a:prstGeom>
          <a:ln w="25400" cap="rnd">
            <a:solidFill>
              <a:schemeClr val="accent5">
                <a:lumMod val="75000"/>
              </a:schemeClr>
            </a:solidFill>
            <a:prstDash val="lg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hape 1709"/>
          <p:cNvSpPr/>
          <p:nvPr/>
        </p:nvSpPr>
        <p:spPr>
          <a:xfrm>
            <a:off x="7857728" y="3763464"/>
            <a:ext cx="1264680" cy="559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67" y="5100"/>
                </a:moveTo>
                <a:cubicBezTo>
                  <a:pt x="21335" y="4650"/>
                  <a:pt x="21335" y="4650"/>
                  <a:pt x="21335" y="4650"/>
                </a:cubicBezTo>
                <a:cubicBezTo>
                  <a:pt x="21202" y="4200"/>
                  <a:pt x="21202" y="4200"/>
                  <a:pt x="21202" y="4200"/>
                </a:cubicBezTo>
                <a:cubicBezTo>
                  <a:pt x="21004" y="4200"/>
                  <a:pt x="21004" y="4200"/>
                  <a:pt x="21004" y="4200"/>
                </a:cubicBezTo>
                <a:cubicBezTo>
                  <a:pt x="20937" y="4350"/>
                  <a:pt x="20937" y="4350"/>
                  <a:pt x="20937" y="4350"/>
                </a:cubicBezTo>
                <a:cubicBezTo>
                  <a:pt x="20871" y="5700"/>
                  <a:pt x="20871" y="5700"/>
                  <a:pt x="20871" y="5700"/>
                </a:cubicBezTo>
                <a:cubicBezTo>
                  <a:pt x="20871" y="6000"/>
                  <a:pt x="20871" y="6000"/>
                  <a:pt x="20871" y="6000"/>
                </a:cubicBezTo>
                <a:cubicBezTo>
                  <a:pt x="20672" y="5700"/>
                  <a:pt x="20672" y="5700"/>
                  <a:pt x="20672" y="5700"/>
                </a:cubicBezTo>
                <a:cubicBezTo>
                  <a:pt x="20606" y="4800"/>
                  <a:pt x="20606" y="4800"/>
                  <a:pt x="20606" y="4800"/>
                </a:cubicBezTo>
                <a:cubicBezTo>
                  <a:pt x="20474" y="4200"/>
                  <a:pt x="20474" y="4200"/>
                  <a:pt x="20474" y="4200"/>
                </a:cubicBezTo>
                <a:cubicBezTo>
                  <a:pt x="20275" y="4050"/>
                  <a:pt x="20275" y="4050"/>
                  <a:pt x="20275" y="4050"/>
                </a:cubicBezTo>
                <a:cubicBezTo>
                  <a:pt x="19877" y="4500"/>
                  <a:pt x="19877" y="4500"/>
                  <a:pt x="19877" y="4500"/>
                </a:cubicBezTo>
                <a:cubicBezTo>
                  <a:pt x="19745" y="4500"/>
                  <a:pt x="19745" y="4500"/>
                  <a:pt x="19745" y="4500"/>
                </a:cubicBezTo>
                <a:cubicBezTo>
                  <a:pt x="19347" y="4800"/>
                  <a:pt x="19347" y="4800"/>
                  <a:pt x="19347" y="4800"/>
                </a:cubicBezTo>
                <a:cubicBezTo>
                  <a:pt x="19148" y="5250"/>
                  <a:pt x="19148" y="5250"/>
                  <a:pt x="19148" y="5250"/>
                </a:cubicBezTo>
                <a:cubicBezTo>
                  <a:pt x="18950" y="5850"/>
                  <a:pt x="18950" y="5850"/>
                  <a:pt x="18950" y="5850"/>
                </a:cubicBezTo>
                <a:cubicBezTo>
                  <a:pt x="18883" y="5550"/>
                  <a:pt x="18883" y="5550"/>
                  <a:pt x="18883" y="5550"/>
                </a:cubicBezTo>
                <a:cubicBezTo>
                  <a:pt x="18883" y="4800"/>
                  <a:pt x="18883" y="4800"/>
                  <a:pt x="18883" y="4800"/>
                </a:cubicBezTo>
                <a:cubicBezTo>
                  <a:pt x="18883" y="4500"/>
                  <a:pt x="18883" y="4500"/>
                  <a:pt x="18883" y="4500"/>
                </a:cubicBezTo>
                <a:cubicBezTo>
                  <a:pt x="18751" y="4050"/>
                  <a:pt x="18751" y="4050"/>
                  <a:pt x="18751" y="4050"/>
                </a:cubicBezTo>
                <a:cubicBezTo>
                  <a:pt x="18685" y="3750"/>
                  <a:pt x="18685" y="3750"/>
                  <a:pt x="18685" y="3750"/>
                </a:cubicBezTo>
                <a:cubicBezTo>
                  <a:pt x="18618" y="3450"/>
                  <a:pt x="18618" y="3450"/>
                  <a:pt x="18618" y="3450"/>
                </a:cubicBezTo>
                <a:cubicBezTo>
                  <a:pt x="18618" y="3000"/>
                  <a:pt x="18618" y="3000"/>
                  <a:pt x="18618" y="3000"/>
                </a:cubicBezTo>
                <a:cubicBezTo>
                  <a:pt x="18618" y="2700"/>
                  <a:pt x="18618" y="2700"/>
                  <a:pt x="18618" y="2700"/>
                </a:cubicBezTo>
                <a:cubicBezTo>
                  <a:pt x="18751" y="2400"/>
                  <a:pt x="18751" y="2400"/>
                  <a:pt x="18751" y="2400"/>
                </a:cubicBezTo>
                <a:cubicBezTo>
                  <a:pt x="18751" y="2400"/>
                  <a:pt x="18751" y="2400"/>
                  <a:pt x="18751" y="2400"/>
                </a:cubicBezTo>
                <a:cubicBezTo>
                  <a:pt x="18817" y="3000"/>
                  <a:pt x="18817" y="3000"/>
                  <a:pt x="18817" y="3000"/>
                </a:cubicBezTo>
                <a:cubicBezTo>
                  <a:pt x="18883" y="3900"/>
                  <a:pt x="18883" y="3900"/>
                  <a:pt x="18883" y="3900"/>
                </a:cubicBezTo>
                <a:cubicBezTo>
                  <a:pt x="19016" y="4650"/>
                  <a:pt x="19016" y="4650"/>
                  <a:pt x="19016" y="4650"/>
                </a:cubicBezTo>
                <a:cubicBezTo>
                  <a:pt x="19215" y="4350"/>
                  <a:pt x="19215" y="4350"/>
                  <a:pt x="19215" y="4350"/>
                </a:cubicBezTo>
                <a:cubicBezTo>
                  <a:pt x="19281" y="4200"/>
                  <a:pt x="19281" y="4200"/>
                  <a:pt x="19281" y="4200"/>
                </a:cubicBezTo>
                <a:cubicBezTo>
                  <a:pt x="19480" y="3900"/>
                  <a:pt x="19480" y="3900"/>
                  <a:pt x="19480" y="3900"/>
                </a:cubicBezTo>
                <a:cubicBezTo>
                  <a:pt x="19546" y="3900"/>
                  <a:pt x="19546" y="3900"/>
                  <a:pt x="19546" y="3900"/>
                </a:cubicBezTo>
                <a:cubicBezTo>
                  <a:pt x="19811" y="3600"/>
                  <a:pt x="19811" y="3600"/>
                  <a:pt x="19811" y="3600"/>
                </a:cubicBezTo>
                <a:cubicBezTo>
                  <a:pt x="19877" y="3300"/>
                  <a:pt x="19877" y="3300"/>
                  <a:pt x="19877" y="3300"/>
                </a:cubicBezTo>
                <a:cubicBezTo>
                  <a:pt x="20209" y="3300"/>
                  <a:pt x="20209" y="3300"/>
                  <a:pt x="20209" y="3300"/>
                </a:cubicBezTo>
                <a:cubicBezTo>
                  <a:pt x="20275" y="2850"/>
                  <a:pt x="20275" y="2850"/>
                  <a:pt x="20275" y="2850"/>
                </a:cubicBezTo>
                <a:cubicBezTo>
                  <a:pt x="20341" y="2700"/>
                  <a:pt x="20341" y="2700"/>
                  <a:pt x="20341" y="2700"/>
                </a:cubicBezTo>
                <a:cubicBezTo>
                  <a:pt x="20341" y="2700"/>
                  <a:pt x="20275" y="2550"/>
                  <a:pt x="20275" y="2400"/>
                </a:cubicBezTo>
                <a:cubicBezTo>
                  <a:pt x="20209" y="2400"/>
                  <a:pt x="20209" y="2400"/>
                  <a:pt x="20209" y="2400"/>
                </a:cubicBezTo>
                <a:cubicBezTo>
                  <a:pt x="20076" y="1950"/>
                  <a:pt x="20076" y="1950"/>
                  <a:pt x="20076" y="1950"/>
                </a:cubicBezTo>
                <a:cubicBezTo>
                  <a:pt x="20076" y="1800"/>
                  <a:pt x="20076" y="1800"/>
                  <a:pt x="20076" y="1800"/>
                </a:cubicBezTo>
                <a:cubicBezTo>
                  <a:pt x="20142" y="1800"/>
                  <a:pt x="20142" y="1800"/>
                  <a:pt x="20142" y="1800"/>
                </a:cubicBezTo>
                <a:cubicBezTo>
                  <a:pt x="20474" y="2100"/>
                  <a:pt x="20474" y="2100"/>
                  <a:pt x="20474" y="2100"/>
                </a:cubicBezTo>
                <a:cubicBezTo>
                  <a:pt x="20672" y="2100"/>
                  <a:pt x="20672" y="2100"/>
                  <a:pt x="20672" y="2100"/>
                </a:cubicBezTo>
                <a:cubicBezTo>
                  <a:pt x="20672" y="1650"/>
                  <a:pt x="20672" y="1650"/>
                  <a:pt x="20672" y="1650"/>
                </a:cubicBezTo>
                <a:cubicBezTo>
                  <a:pt x="20474" y="1050"/>
                  <a:pt x="20474" y="1050"/>
                  <a:pt x="20474" y="1050"/>
                </a:cubicBezTo>
                <a:cubicBezTo>
                  <a:pt x="20407" y="600"/>
                  <a:pt x="20407" y="600"/>
                  <a:pt x="20407" y="600"/>
                </a:cubicBezTo>
                <a:cubicBezTo>
                  <a:pt x="20209" y="0"/>
                  <a:pt x="20209" y="0"/>
                  <a:pt x="20209" y="0"/>
                </a:cubicBezTo>
                <a:cubicBezTo>
                  <a:pt x="14444" y="2700"/>
                  <a:pt x="14444" y="2700"/>
                  <a:pt x="14444" y="2700"/>
                </a:cubicBezTo>
                <a:cubicBezTo>
                  <a:pt x="10270" y="4200"/>
                  <a:pt x="10270" y="4200"/>
                  <a:pt x="10270" y="4200"/>
                </a:cubicBezTo>
                <a:cubicBezTo>
                  <a:pt x="6228" y="5250"/>
                  <a:pt x="6228" y="5250"/>
                  <a:pt x="6228" y="5250"/>
                </a:cubicBezTo>
                <a:cubicBezTo>
                  <a:pt x="6228" y="7050"/>
                  <a:pt x="6228" y="7050"/>
                  <a:pt x="6228" y="7050"/>
                </a:cubicBezTo>
                <a:cubicBezTo>
                  <a:pt x="6162" y="7050"/>
                  <a:pt x="6162" y="7050"/>
                  <a:pt x="6162" y="7050"/>
                </a:cubicBezTo>
                <a:cubicBezTo>
                  <a:pt x="5897" y="7350"/>
                  <a:pt x="5897" y="7350"/>
                  <a:pt x="5897" y="7350"/>
                </a:cubicBezTo>
                <a:cubicBezTo>
                  <a:pt x="5698" y="8100"/>
                  <a:pt x="5698" y="8100"/>
                  <a:pt x="5698" y="8100"/>
                </a:cubicBezTo>
                <a:cubicBezTo>
                  <a:pt x="5632" y="8700"/>
                  <a:pt x="5632" y="8700"/>
                  <a:pt x="5632" y="8700"/>
                </a:cubicBezTo>
                <a:cubicBezTo>
                  <a:pt x="4903" y="9000"/>
                  <a:pt x="4903" y="9000"/>
                  <a:pt x="4903" y="9000"/>
                </a:cubicBezTo>
                <a:cubicBezTo>
                  <a:pt x="4572" y="9900"/>
                  <a:pt x="4572" y="9900"/>
                  <a:pt x="4572" y="9900"/>
                </a:cubicBezTo>
                <a:cubicBezTo>
                  <a:pt x="4307" y="10500"/>
                  <a:pt x="4307" y="10500"/>
                  <a:pt x="4307" y="10500"/>
                </a:cubicBezTo>
                <a:cubicBezTo>
                  <a:pt x="4108" y="9900"/>
                  <a:pt x="4108" y="9900"/>
                  <a:pt x="4108" y="9900"/>
                </a:cubicBezTo>
                <a:cubicBezTo>
                  <a:pt x="3909" y="9900"/>
                  <a:pt x="3909" y="9900"/>
                  <a:pt x="3909" y="9900"/>
                </a:cubicBezTo>
                <a:cubicBezTo>
                  <a:pt x="3644" y="10800"/>
                  <a:pt x="3644" y="10800"/>
                  <a:pt x="3644" y="10800"/>
                </a:cubicBezTo>
                <a:cubicBezTo>
                  <a:pt x="3512" y="11400"/>
                  <a:pt x="3512" y="11400"/>
                  <a:pt x="3512" y="11400"/>
                </a:cubicBezTo>
                <a:cubicBezTo>
                  <a:pt x="3180" y="11850"/>
                  <a:pt x="3180" y="11850"/>
                  <a:pt x="3180" y="11850"/>
                </a:cubicBezTo>
                <a:cubicBezTo>
                  <a:pt x="928" y="14850"/>
                  <a:pt x="928" y="14850"/>
                  <a:pt x="928" y="14850"/>
                </a:cubicBezTo>
                <a:cubicBezTo>
                  <a:pt x="729" y="15450"/>
                  <a:pt x="729" y="15450"/>
                  <a:pt x="729" y="15450"/>
                </a:cubicBezTo>
                <a:cubicBezTo>
                  <a:pt x="795" y="16050"/>
                  <a:pt x="795" y="16050"/>
                  <a:pt x="795" y="16050"/>
                </a:cubicBezTo>
                <a:cubicBezTo>
                  <a:pt x="530" y="16500"/>
                  <a:pt x="530" y="16500"/>
                  <a:pt x="530" y="16500"/>
                </a:cubicBezTo>
                <a:cubicBezTo>
                  <a:pt x="331" y="16500"/>
                  <a:pt x="331" y="16500"/>
                  <a:pt x="331" y="16500"/>
                </a:cubicBezTo>
                <a:cubicBezTo>
                  <a:pt x="66" y="17100"/>
                  <a:pt x="66" y="17100"/>
                  <a:pt x="66" y="17100"/>
                </a:cubicBezTo>
                <a:cubicBezTo>
                  <a:pt x="66" y="17550"/>
                  <a:pt x="66" y="17550"/>
                  <a:pt x="66" y="17550"/>
                </a:cubicBezTo>
                <a:cubicBezTo>
                  <a:pt x="0" y="18450"/>
                  <a:pt x="0" y="18450"/>
                  <a:pt x="0" y="18450"/>
                </a:cubicBezTo>
                <a:cubicBezTo>
                  <a:pt x="0" y="18600"/>
                  <a:pt x="0" y="18600"/>
                  <a:pt x="0" y="18600"/>
                </a:cubicBezTo>
                <a:cubicBezTo>
                  <a:pt x="0" y="18600"/>
                  <a:pt x="0" y="18600"/>
                  <a:pt x="0" y="18600"/>
                </a:cubicBezTo>
                <a:cubicBezTo>
                  <a:pt x="3710" y="17700"/>
                  <a:pt x="3710" y="17700"/>
                  <a:pt x="3710" y="17700"/>
                </a:cubicBezTo>
                <a:cubicBezTo>
                  <a:pt x="4837" y="15750"/>
                  <a:pt x="4837" y="15750"/>
                  <a:pt x="4837" y="15750"/>
                </a:cubicBezTo>
                <a:cubicBezTo>
                  <a:pt x="5499" y="15600"/>
                  <a:pt x="5499" y="15600"/>
                  <a:pt x="5499" y="15600"/>
                </a:cubicBezTo>
                <a:cubicBezTo>
                  <a:pt x="5963" y="15600"/>
                  <a:pt x="5963" y="15600"/>
                  <a:pt x="5963" y="15600"/>
                </a:cubicBezTo>
                <a:cubicBezTo>
                  <a:pt x="6758" y="15900"/>
                  <a:pt x="6758" y="15900"/>
                  <a:pt x="6758" y="15900"/>
                </a:cubicBezTo>
                <a:cubicBezTo>
                  <a:pt x="7156" y="15750"/>
                  <a:pt x="7156" y="15750"/>
                  <a:pt x="7156" y="15750"/>
                </a:cubicBezTo>
                <a:cubicBezTo>
                  <a:pt x="7355" y="15600"/>
                  <a:pt x="7355" y="15600"/>
                  <a:pt x="7355" y="15600"/>
                </a:cubicBezTo>
                <a:cubicBezTo>
                  <a:pt x="7686" y="15150"/>
                  <a:pt x="7686" y="15150"/>
                  <a:pt x="7686" y="15150"/>
                </a:cubicBezTo>
                <a:cubicBezTo>
                  <a:pt x="8150" y="15000"/>
                  <a:pt x="8150" y="15000"/>
                  <a:pt x="8150" y="15000"/>
                </a:cubicBezTo>
                <a:cubicBezTo>
                  <a:pt x="8746" y="15150"/>
                  <a:pt x="8746" y="15150"/>
                  <a:pt x="8746" y="15150"/>
                </a:cubicBezTo>
                <a:cubicBezTo>
                  <a:pt x="9144" y="15600"/>
                  <a:pt x="9144" y="15600"/>
                  <a:pt x="9144" y="15600"/>
                </a:cubicBezTo>
                <a:cubicBezTo>
                  <a:pt x="9409" y="17100"/>
                  <a:pt x="9409" y="17100"/>
                  <a:pt x="9409" y="17100"/>
                </a:cubicBezTo>
                <a:cubicBezTo>
                  <a:pt x="12059" y="15900"/>
                  <a:pt x="12059" y="15900"/>
                  <a:pt x="12059" y="15900"/>
                </a:cubicBezTo>
                <a:cubicBezTo>
                  <a:pt x="15504" y="21600"/>
                  <a:pt x="15504" y="21600"/>
                  <a:pt x="15504" y="21600"/>
                </a:cubicBezTo>
                <a:cubicBezTo>
                  <a:pt x="16101" y="21000"/>
                  <a:pt x="16101" y="21000"/>
                  <a:pt x="16101" y="21000"/>
                </a:cubicBezTo>
                <a:cubicBezTo>
                  <a:pt x="16233" y="21000"/>
                  <a:pt x="16233" y="21000"/>
                  <a:pt x="16233" y="21000"/>
                </a:cubicBezTo>
                <a:cubicBezTo>
                  <a:pt x="16829" y="20850"/>
                  <a:pt x="16829" y="20850"/>
                  <a:pt x="16829" y="20850"/>
                </a:cubicBezTo>
                <a:cubicBezTo>
                  <a:pt x="16962" y="20400"/>
                  <a:pt x="16962" y="20400"/>
                  <a:pt x="16962" y="20400"/>
                </a:cubicBezTo>
                <a:cubicBezTo>
                  <a:pt x="17161" y="19950"/>
                  <a:pt x="17161" y="19950"/>
                  <a:pt x="17161" y="19950"/>
                </a:cubicBezTo>
                <a:cubicBezTo>
                  <a:pt x="17227" y="18600"/>
                  <a:pt x="17227" y="18600"/>
                  <a:pt x="17227" y="18600"/>
                </a:cubicBezTo>
                <a:cubicBezTo>
                  <a:pt x="17426" y="17550"/>
                  <a:pt x="17426" y="17550"/>
                  <a:pt x="17426" y="17550"/>
                </a:cubicBezTo>
                <a:cubicBezTo>
                  <a:pt x="17691" y="16650"/>
                  <a:pt x="17691" y="16650"/>
                  <a:pt x="17691" y="16650"/>
                </a:cubicBezTo>
                <a:cubicBezTo>
                  <a:pt x="17956" y="16200"/>
                  <a:pt x="17956" y="16200"/>
                  <a:pt x="17956" y="16200"/>
                </a:cubicBezTo>
                <a:cubicBezTo>
                  <a:pt x="17956" y="15900"/>
                  <a:pt x="17956" y="15900"/>
                  <a:pt x="17956" y="15900"/>
                </a:cubicBezTo>
                <a:cubicBezTo>
                  <a:pt x="17890" y="15450"/>
                  <a:pt x="17890" y="15450"/>
                  <a:pt x="17890" y="15450"/>
                </a:cubicBezTo>
                <a:cubicBezTo>
                  <a:pt x="17823" y="15150"/>
                  <a:pt x="17823" y="15150"/>
                  <a:pt x="17823" y="15150"/>
                </a:cubicBezTo>
                <a:cubicBezTo>
                  <a:pt x="17890" y="15000"/>
                  <a:pt x="17890" y="15000"/>
                  <a:pt x="17890" y="15000"/>
                </a:cubicBezTo>
                <a:cubicBezTo>
                  <a:pt x="17890" y="14700"/>
                  <a:pt x="17890" y="14700"/>
                  <a:pt x="17890" y="14700"/>
                </a:cubicBezTo>
                <a:cubicBezTo>
                  <a:pt x="17956" y="14550"/>
                  <a:pt x="17956" y="14550"/>
                  <a:pt x="17956" y="14550"/>
                </a:cubicBezTo>
                <a:cubicBezTo>
                  <a:pt x="18022" y="14550"/>
                  <a:pt x="18022" y="14550"/>
                  <a:pt x="18022" y="14550"/>
                </a:cubicBezTo>
                <a:cubicBezTo>
                  <a:pt x="18088" y="14700"/>
                  <a:pt x="18088" y="14700"/>
                  <a:pt x="18088" y="14700"/>
                </a:cubicBezTo>
                <a:cubicBezTo>
                  <a:pt x="18155" y="15300"/>
                  <a:pt x="18155" y="15300"/>
                  <a:pt x="18155" y="15300"/>
                </a:cubicBezTo>
                <a:cubicBezTo>
                  <a:pt x="18420" y="15000"/>
                  <a:pt x="18420" y="15000"/>
                  <a:pt x="18420" y="15000"/>
                </a:cubicBezTo>
                <a:cubicBezTo>
                  <a:pt x="18618" y="14850"/>
                  <a:pt x="18618" y="14850"/>
                  <a:pt x="18618" y="14850"/>
                </a:cubicBezTo>
                <a:cubicBezTo>
                  <a:pt x="18618" y="14550"/>
                  <a:pt x="18618" y="14550"/>
                  <a:pt x="18618" y="14550"/>
                </a:cubicBezTo>
                <a:cubicBezTo>
                  <a:pt x="18618" y="14250"/>
                  <a:pt x="18618" y="14250"/>
                  <a:pt x="18618" y="14250"/>
                </a:cubicBezTo>
                <a:cubicBezTo>
                  <a:pt x="18751" y="14100"/>
                  <a:pt x="18751" y="14100"/>
                  <a:pt x="18751" y="14100"/>
                </a:cubicBezTo>
                <a:cubicBezTo>
                  <a:pt x="18751" y="13950"/>
                  <a:pt x="18751" y="13950"/>
                  <a:pt x="18751" y="13950"/>
                </a:cubicBezTo>
                <a:cubicBezTo>
                  <a:pt x="18883" y="14250"/>
                  <a:pt x="18883" y="14250"/>
                  <a:pt x="18883" y="14250"/>
                </a:cubicBezTo>
                <a:cubicBezTo>
                  <a:pt x="19215" y="13950"/>
                  <a:pt x="19215" y="13950"/>
                  <a:pt x="19215" y="13950"/>
                </a:cubicBezTo>
                <a:cubicBezTo>
                  <a:pt x="19480" y="13650"/>
                  <a:pt x="19480" y="13650"/>
                  <a:pt x="19480" y="13650"/>
                </a:cubicBezTo>
                <a:cubicBezTo>
                  <a:pt x="19612" y="13650"/>
                  <a:pt x="19612" y="13650"/>
                  <a:pt x="19612" y="13650"/>
                </a:cubicBezTo>
                <a:cubicBezTo>
                  <a:pt x="19811" y="13350"/>
                  <a:pt x="19811" y="13350"/>
                  <a:pt x="19811" y="13350"/>
                </a:cubicBezTo>
                <a:cubicBezTo>
                  <a:pt x="19944" y="13200"/>
                  <a:pt x="19944" y="13200"/>
                  <a:pt x="19944" y="13200"/>
                </a:cubicBezTo>
                <a:cubicBezTo>
                  <a:pt x="19944" y="13050"/>
                  <a:pt x="19944" y="13050"/>
                  <a:pt x="19944" y="13050"/>
                </a:cubicBezTo>
                <a:cubicBezTo>
                  <a:pt x="20209" y="13500"/>
                  <a:pt x="20209" y="13500"/>
                  <a:pt x="20209" y="13500"/>
                </a:cubicBezTo>
                <a:cubicBezTo>
                  <a:pt x="20341" y="12900"/>
                  <a:pt x="20341" y="12900"/>
                  <a:pt x="20341" y="12900"/>
                </a:cubicBezTo>
                <a:cubicBezTo>
                  <a:pt x="20407" y="12150"/>
                  <a:pt x="20407" y="12150"/>
                  <a:pt x="20407" y="12150"/>
                </a:cubicBezTo>
                <a:cubicBezTo>
                  <a:pt x="20474" y="11850"/>
                  <a:pt x="20474" y="11850"/>
                  <a:pt x="20474" y="11850"/>
                </a:cubicBezTo>
                <a:cubicBezTo>
                  <a:pt x="20540" y="11550"/>
                  <a:pt x="20540" y="11550"/>
                  <a:pt x="20540" y="11550"/>
                </a:cubicBezTo>
                <a:cubicBezTo>
                  <a:pt x="20540" y="11550"/>
                  <a:pt x="20474" y="11100"/>
                  <a:pt x="20407" y="11250"/>
                </a:cubicBezTo>
                <a:cubicBezTo>
                  <a:pt x="20341" y="11250"/>
                  <a:pt x="20142" y="11400"/>
                  <a:pt x="20142" y="11400"/>
                </a:cubicBezTo>
                <a:cubicBezTo>
                  <a:pt x="20076" y="11700"/>
                  <a:pt x="20076" y="11700"/>
                  <a:pt x="20076" y="11700"/>
                </a:cubicBezTo>
                <a:cubicBezTo>
                  <a:pt x="19944" y="11700"/>
                  <a:pt x="19944" y="11700"/>
                  <a:pt x="19944" y="11700"/>
                </a:cubicBezTo>
                <a:cubicBezTo>
                  <a:pt x="19811" y="12000"/>
                  <a:pt x="19811" y="12000"/>
                  <a:pt x="19811" y="12000"/>
                </a:cubicBezTo>
                <a:cubicBezTo>
                  <a:pt x="19480" y="12450"/>
                  <a:pt x="19480" y="12450"/>
                  <a:pt x="19480" y="12450"/>
                </a:cubicBezTo>
                <a:cubicBezTo>
                  <a:pt x="19281" y="12450"/>
                  <a:pt x="19281" y="12450"/>
                  <a:pt x="19281" y="12450"/>
                </a:cubicBezTo>
                <a:cubicBezTo>
                  <a:pt x="18751" y="12150"/>
                  <a:pt x="18751" y="12150"/>
                  <a:pt x="18751" y="12150"/>
                </a:cubicBezTo>
                <a:cubicBezTo>
                  <a:pt x="18751" y="11850"/>
                  <a:pt x="18751" y="11850"/>
                  <a:pt x="18751" y="11850"/>
                </a:cubicBezTo>
                <a:cubicBezTo>
                  <a:pt x="18751" y="11550"/>
                  <a:pt x="18751" y="11550"/>
                  <a:pt x="18751" y="11550"/>
                </a:cubicBezTo>
                <a:cubicBezTo>
                  <a:pt x="18817" y="11400"/>
                  <a:pt x="18817" y="11400"/>
                  <a:pt x="18817" y="11400"/>
                </a:cubicBezTo>
                <a:cubicBezTo>
                  <a:pt x="18950" y="11400"/>
                  <a:pt x="18950" y="11400"/>
                  <a:pt x="18950" y="11400"/>
                </a:cubicBezTo>
                <a:cubicBezTo>
                  <a:pt x="19082" y="11550"/>
                  <a:pt x="19082" y="11550"/>
                  <a:pt x="19082" y="11550"/>
                </a:cubicBezTo>
                <a:cubicBezTo>
                  <a:pt x="19413" y="11550"/>
                  <a:pt x="19413" y="11550"/>
                  <a:pt x="19413" y="11550"/>
                </a:cubicBezTo>
                <a:cubicBezTo>
                  <a:pt x="19612" y="11250"/>
                  <a:pt x="19612" y="11250"/>
                  <a:pt x="19612" y="11250"/>
                </a:cubicBezTo>
                <a:cubicBezTo>
                  <a:pt x="19612" y="10950"/>
                  <a:pt x="19612" y="10950"/>
                  <a:pt x="19612" y="10950"/>
                </a:cubicBezTo>
                <a:cubicBezTo>
                  <a:pt x="19546" y="10650"/>
                  <a:pt x="19546" y="10650"/>
                  <a:pt x="19546" y="10650"/>
                </a:cubicBezTo>
                <a:cubicBezTo>
                  <a:pt x="19612" y="10200"/>
                  <a:pt x="19612" y="10200"/>
                  <a:pt x="19612" y="10200"/>
                </a:cubicBezTo>
                <a:cubicBezTo>
                  <a:pt x="19679" y="10200"/>
                  <a:pt x="19679" y="10200"/>
                  <a:pt x="19679" y="10200"/>
                </a:cubicBezTo>
                <a:cubicBezTo>
                  <a:pt x="19811" y="9900"/>
                  <a:pt x="19811" y="9900"/>
                  <a:pt x="19811" y="9900"/>
                </a:cubicBezTo>
                <a:cubicBezTo>
                  <a:pt x="19811" y="9600"/>
                  <a:pt x="19811" y="9600"/>
                  <a:pt x="19811" y="9600"/>
                </a:cubicBezTo>
                <a:cubicBezTo>
                  <a:pt x="19612" y="9600"/>
                  <a:pt x="19612" y="9600"/>
                  <a:pt x="19612" y="9600"/>
                </a:cubicBezTo>
                <a:cubicBezTo>
                  <a:pt x="19215" y="9150"/>
                  <a:pt x="19215" y="9150"/>
                  <a:pt x="19215" y="9150"/>
                </a:cubicBezTo>
                <a:cubicBezTo>
                  <a:pt x="18751" y="9000"/>
                  <a:pt x="18751" y="9000"/>
                  <a:pt x="18751" y="9000"/>
                </a:cubicBezTo>
                <a:cubicBezTo>
                  <a:pt x="18552" y="8700"/>
                  <a:pt x="18552" y="8700"/>
                  <a:pt x="18552" y="8700"/>
                </a:cubicBezTo>
                <a:cubicBezTo>
                  <a:pt x="18552" y="8550"/>
                  <a:pt x="18552" y="8550"/>
                  <a:pt x="18552" y="8550"/>
                </a:cubicBezTo>
                <a:cubicBezTo>
                  <a:pt x="18817" y="8550"/>
                  <a:pt x="18817" y="8550"/>
                  <a:pt x="18817" y="8550"/>
                </a:cubicBezTo>
                <a:cubicBezTo>
                  <a:pt x="19215" y="8550"/>
                  <a:pt x="19215" y="8550"/>
                  <a:pt x="19215" y="8550"/>
                </a:cubicBezTo>
                <a:cubicBezTo>
                  <a:pt x="19480" y="8850"/>
                  <a:pt x="19480" y="8850"/>
                  <a:pt x="19480" y="8850"/>
                </a:cubicBezTo>
                <a:cubicBezTo>
                  <a:pt x="19546" y="8550"/>
                  <a:pt x="19546" y="8550"/>
                  <a:pt x="19546" y="8550"/>
                </a:cubicBezTo>
                <a:cubicBezTo>
                  <a:pt x="19480" y="8250"/>
                  <a:pt x="19480" y="8250"/>
                  <a:pt x="19480" y="8250"/>
                </a:cubicBezTo>
                <a:cubicBezTo>
                  <a:pt x="19413" y="8100"/>
                  <a:pt x="19413" y="8100"/>
                  <a:pt x="19413" y="8100"/>
                </a:cubicBezTo>
                <a:cubicBezTo>
                  <a:pt x="19347" y="7800"/>
                  <a:pt x="19347" y="7800"/>
                  <a:pt x="19347" y="7800"/>
                </a:cubicBezTo>
                <a:cubicBezTo>
                  <a:pt x="19480" y="7650"/>
                  <a:pt x="19480" y="7650"/>
                  <a:pt x="19480" y="7650"/>
                </a:cubicBezTo>
                <a:cubicBezTo>
                  <a:pt x="19679" y="7650"/>
                  <a:pt x="19679" y="7650"/>
                  <a:pt x="19679" y="7650"/>
                </a:cubicBezTo>
                <a:cubicBezTo>
                  <a:pt x="19745" y="8400"/>
                  <a:pt x="19745" y="8400"/>
                  <a:pt x="19745" y="8400"/>
                </a:cubicBezTo>
                <a:cubicBezTo>
                  <a:pt x="19877" y="8700"/>
                  <a:pt x="19877" y="8700"/>
                  <a:pt x="19877" y="8700"/>
                </a:cubicBezTo>
                <a:cubicBezTo>
                  <a:pt x="20076" y="8700"/>
                  <a:pt x="20076" y="8700"/>
                  <a:pt x="20076" y="8700"/>
                </a:cubicBezTo>
                <a:cubicBezTo>
                  <a:pt x="20142" y="8550"/>
                  <a:pt x="20142" y="8550"/>
                  <a:pt x="20142" y="8550"/>
                </a:cubicBezTo>
                <a:cubicBezTo>
                  <a:pt x="20275" y="8700"/>
                  <a:pt x="20275" y="8700"/>
                  <a:pt x="20275" y="8700"/>
                </a:cubicBezTo>
                <a:cubicBezTo>
                  <a:pt x="20540" y="8700"/>
                  <a:pt x="20540" y="8700"/>
                  <a:pt x="20540" y="8700"/>
                </a:cubicBezTo>
                <a:cubicBezTo>
                  <a:pt x="20937" y="8700"/>
                  <a:pt x="20937" y="8700"/>
                  <a:pt x="20937" y="8700"/>
                </a:cubicBezTo>
                <a:cubicBezTo>
                  <a:pt x="21004" y="8550"/>
                  <a:pt x="21004" y="8550"/>
                  <a:pt x="21004" y="8550"/>
                </a:cubicBezTo>
                <a:cubicBezTo>
                  <a:pt x="21004" y="7950"/>
                  <a:pt x="21004" y="7950"/>
                  <a:pt x="21004" y="7950"/>
                </a:cubicBezTo>
                <a:cubicBezTo>
                  <a:pt x="21070" y="7650"/>
                  <a:pt x="21070" y="7650"/>
                  <a:pt x="21070" y="7650"/>
                </a:cubicBezTo>
                <a:cubicBezTo>
                  <a:pt x="21136" y="7200"/>
                  <a:pt x="21136" y="7200"/>
                  <a:pt x="21136" y="7200"/>
                </a:cubicBezTo>
                <a:cubicBezTo>
                  <a:pt x="21136" y="6900"/>
                  <a:pt x="21136" y="6900"/>
                  <a:pt x="21136" y="6900"/>
                </a:cubicBezTo>
                <a:cubicBezTo>
                  <a:pt x="21202" y="6300"/>
                  <a:pt x="21202" y="6300"/>
                  <a:pt x="21202" y="6300"/>
                </a:cubicBezTo>
                <a:cubicBezTo>
                  <a:pt x="21335" y="6300"/>
                  <a:pt x="21335" y="6300"/>
                  <a:pt x="21335" y="6300"/>
                </a:cubicBezTo>
                <a:cubicBezTo>
                  <a:pt x="21401" y="6600"/>
                  <a:pt x="21401" y="6600"/>
                  <a:pt x="21401" y="6600"/>
                </a:cubicBezTo>
                <a:cubicBezTo>
                  <a:pt x="21534" y="6300"/>
                  <a:pt x="21534" y="6300"/>
                  <a:pt x="21534" y="6300"/>
                </a:cubicBezTo>
                <a:cubicBezTo>
                  <a:pt x="21534" y="5850"/>
                  <a:pt x="21534" y="5850"/>
                  <a:pt x="21534" y="5850"/>
                </a:cubicBezTo>
                <a:cubicBezTo>
                  <a:pt x="21600" y="5550"/>
                  <a:pt x="21600" y="5550"/>
                  <a:pt x="21600" y="5550"/>
                </a:cubicBezTo>
                <a:lnTo>
                  <a:pt x="21467" y="5100"/>
                </a:lnTo>
                <a:close/>
              </a:path>
            </a:pathLst>
          </a:custGeom>
          <a:solidFill>
            <a:srgbClr val="399552"/>
          </a:solidFill>
          <a:ln w="3175" cap="flat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5CB609C-332B-4494-97C2-BAF7F15D7766}"/>
              </a:ext>
            </a:extLst>
          </p:cNvPr>
          <p:cNvSpPr/>
          <p:nvPr/>
        </p:nvSpPr>
        <p:spPr>
          <a:xfrm>
            <a:off x="8399345" y="3834425"/>
            <a:ext cx="479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√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A52053-3ED2-4244-A213-F1B6D2BFC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15" y="419970"/>
            <a:ext cx="11497510" cy="711081"/>
          </a:xfrm>
        </p:spPr>
        <p:txBody>
          <a:bodyPr/>
          <a:lstStyle/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1997 Utility Securitization Laws: 25 States + DC + Puerto Rico</a:t>
            </a:r>
            <a:b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10 Active and Can Issue Now, 5 Considering Legislation, 4 New in 2019</a:t>
            </a:r>
            <a:br>
              <a:rPr lang="en-US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6B07A8-EBE5-274A-B40B-7BF90BE796F9}"/>
              </a:ext>
            </a:extLst>
          </p:cNvPr>
          <p:cNvSpPr txBox="1"/>
          <p:nvPr/>
        </p:nvSpPr>
        <p:spPr>
          <a:xfrm>
            <a:off x="-8693" y="6616486"/>
            <a:ext cx="29104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ambria" panose="02040503050406030204" pitchFamily="18" charset="0"/>
              </a:rPr>
              <a:t>Source: </a:t>
            </a:r>
            <a:r>
              <a:rPr lang="en-US" sz="1100" i="1" dirty="0">
                <a:solidFill>
                  <a:schemeClr val="bg1"/>
                </a:solidFill>
                <a:latin typeface="Cambria" panose="02040503050406030204" pitchFamily="18" charset="0"/>
              </a:rPr>
              <a:t>Saber Partners, LLC</a:t>
            </a:r>
          </a:p>
        </p:txBody>
      </p:sp>
    </p:spTree>
    <p:extLst>
      <p:ext uri="{BB962C8B-B14F-4D97-AF65-F5344CB8AC3E}">
        <p14:creationId xmlns:p14="http://schemas.microsoft.com/office/powerpoint/2010/main" val="357637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74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74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 tmFilter="0, 0; .2, .5; .8, .5; 1, 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75" autoRev="1" fill="hold"/>
                                        <p:tgtEl>
                                          <p:spTgt spid="174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74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GEM_ppt_template_2012">
  <a:themeElements>
    <a:clrScheme name="">
      <a:dk1>
        <a:srgbClr val="808080"/>
      </a:dk1>
      <a:lt1>
        <a:srgbClr val="FFFFFF"/>
      </a:lt1>
      <a:dk2>
        <a:srgbClr val="FFFFFF"/>
      </a:dk2>
      <a:lt2>
        <a:srgbClr val="B3B3B3"/>
      </a:lt2>
      <a:accent1>
        <a:srgbClr val="779A09"/>
      </a:accent1>
      <a:accent2>
        <a:srgbClr val="0096A4"/>
      </a:accent2>
      <a:accent3>
        <a:srgbClr val="FFFFFF"/>
      </a:accent3>
      <a:accent4>
        <a:srgbClr val="6C6C6C"/>
      </a:accent4>
      <a:accent5>
        <a:srgbClr val="BDCAAA"/>
      </a:accent5>
      <a:accent6>
        <a:srgbClr val="008794"/>
      </a:accent6>
      <a:hlink>
        <a:srgbClr val="70887C"/>
      </a:hlink>
      <a:folHlink>
        <a:srgbClr val="AC992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tamu Master">
  <a:themeElements>
    <a:clrScheme name="Stampede Light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2686A7"/>
      </a:accent1>
      <a:accent2>
        <a:srgbClr val="54BE71"/>
      </a:accent2>
      <a:accent3>
        <a:srgbClr val="8BC248"/>
      </a:accent3>
      <a:accent4>
        <a:srgbClr val="EF9527"/>
      </a:accent4>
      <a:accent5>
        <a:srgbClr val="ED423D"/>
      </a:accent5>
      <a:accent6>
        <a:srgbClr val="202F3E"/>
      </a:accent6>
      <a:hlink>
        <a:srgbClr val="F33B48"/>
      </a:hlink>
      <a:folHlink>
        <a:srgbClr val="FFC00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349</Words>
  <Application>Microsoft Office PowerPoint</Application>
  <PresentationFormat>Widescreen</PresentationFormat>
  <Paragraphs>79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Calibri</vt:lpstr>
      <vt:lpstr>Wingdings</vt:lpstr>
      <vt:lpstr>Open Sans Light</vt:lpstr>
      <vt:lpstr>Cambria</vt:lpstr>
      <vt:lpstr>Bookman Old Style</vt:lpstr>
      <vt:lpstr>Bebas Neue</vt:lpstr>
      <vt:lpstr>Arial</vt:lpstr>
      <vt:lpstr>Open Sans</vt:lpstr>
      <vt:lpstr>GEM_ppt_template_2012</vt:lpstr>
      <vt:lpstr>Office Theme</vt:lpstr>
      <vt:lpstr>Matamu Master</vt:lpstr>
      <vt:lpstr>PowerPoint Presentation</vt:lpstr>
      <vt:lpstr>The Opportunity</vt:lpstr>
      <vt:lpstr>PowerPoint Presentation</vt:lpstr>
      <vt:lpstr>How to Finance the Stranded Costs Two choices:</vt:lpstr>
      <vt:lpstr>PowerPoint Presentation</vt:lpstr>
      <vt:lpstr>PowerPoint Presentation</vt:lpstr>
      <vt:lpstr>PowerPoint Presentation</vt:lpstr>
      <vt:lpstr>Since 1997 Utility Securitization Laws: 25 States + DC + Puerto Rico Only 10 Active and Can Issue Now, 5 Considering Legislation, 4 New in 2019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S. Fichera</dc:creator>
  <cp:lastModifiedBy>Kasey Gerkovich</cp:lastModifiedBy>
  <cp:revision>13</cp:revision>
  <dcterms:created xsi:type="dcterms:W3CDTF">2020-11-07T16:37:00Z</dcterms:created>
  <dcterms:modified xsi:type="dcterms:W3CDTF">2020-11-12T23:26:40Z</dcterms:modified>
</cp:coreProperties>
</file>